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0C8"/>
    <a:srgbClr val="5C3C7A"/>
    <a:srgbClr val="AFB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>
        <p:scale>
          <a:sx n="67" d="100"/>
          <a:sy n="67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3505200" cy="12192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214A69-C008-411E-AFC5-DDD8C964E44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4724400" cy="20574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pic>
        <p:nvPicPr>
          <p:cNvPr id="2059" name="Picture 11" descr="Z:\newtek\_backgrounds_1.02\Art\power_point\not done\school_blocks\bloc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5A7E-EA46-4266-A266-F4FA1179EB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8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294C5-1291-4AFA-868D-D91E035415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0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FCF4-55D0-441B-A465-517A174F99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11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B19A-5269-4BFB-B088-EFDB7CE7CA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6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962E-E0E1-4FAE-9511-7BCF9D4E52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7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95B17-180B-4963-B369-EAEF002A7F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7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941C-2CC4-490D-8C07-21431BA6B1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75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DE8CD-F60B-40E8-8C86-4885527ABD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57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F5A5-F86A-4620-84F6-DA4B7F860B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4A97-FD1C-4277-8424-CCEE8C793D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3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663AEF12-B70D-41A7-8E09-9454639434D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i="0" dirty="0" smtClean="0">
                <a:ea typeface="新細明體" panose="02020500000000000000" pitchFamily="18" charset="-120"/>
              </a:rPr>
              <a:t>四年級英語</a:t>
            </a:r>
            <a:endParaRPr lang="en-US" altLang="zh-TW" sz="5400" i="0" dirty="0">
              <a:ea typeface="新細明體" panose="02020500000000000000" pitchFamily="18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3505200" cy="1219200"/>
          </a:xfrm>
        </p:spPr>
        <p:txBody>
          <a:bodyPr/>
          <a:lstStyle/>
          <a:p>
            <a:endParaRPr lang="en-US" altLang="zh-TW" i="0" dirty="0" smtClean="0">
              <a:ea typeface="新細明體" panose="02020500000000000000" pitchFamily="18" charset="-120"/>
            </a:endParaRPr>
          </a:p>
          <a:p>
            <a:r>
              <a:rPr lang="en-US" altLang="zh-TW" i="0" dirty="0" smtClean="0">
                <a:ea typeface="新細明體" panose="02020500000000000000" pitchFamily="18" charset="-120"/>
              </a:rPr>
              <a:t>Ms. Hsu</a:t>
            </a:r>
            <a:endParaRPr lang="en-US" altLang="zh-TW" i="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9559" y="253166"/>
            <a:ext cx="38591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3712" y="361950"/>
            <a:ext cx="5181600" cy="2362200"/>
          </a:xfrm>
        </p:spPr>
        <p:txBody>
          <a:bodyPr/>
          <a:lstStyle/>
          <a:p>
            <a:r>
              <a:rPr lang="zh-TW" altLang="en-US" dirty="0" smtClean="0">
                <a:ea typeface="新細明體" panose="02020500000000000000" pitchFamily="18" charset="-120"/>
              </a:rPr>
              <a:t>教學方法</a:t>
            </a:r>
            <a:r>
              <a:rPr lang="en-US" altLang="zh-TW" dirty="0" smtClean="0">
                <a:ea typeface="新細明體" panose="02020500000000000000" pitchFamily="18" charset="-120"/>
              </a:rPr>
              <a:t/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9" y="1755503"/>
            <a:ext cx="5178115" cy="3346994"/>
          </a:xfrm>
          <a:prstGeom prst="rect">
            <a:avLst/>
          </a:prstGeom>
        </p:spPr>
      </p:pic>
      <p:sp>
        <p:nvSpPr>
          <p:cNvPr id="6" name="爆炸 2 5"/>
          <p:cNvSpPr/>
          <p:nvPr/>
        </p:nvSpPr>
        <p:spPr bwMode="auto">
          <a:xfrm>
            <a:off x="2243137" y="1452563"/>
            <a:ext cx="5700713" cy="3248025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興趣 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6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U1, U2, R1</a:t>
            </a:r>
            <a:r>
              <a:rPr lang="zh-TW" altLang="en-US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(10/26)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U3, U4, R2</a:t>
            </a:r>
            <a:r>
              <a:rPr lang="zh-TW" altLang="en-US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(01/11)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口說評量：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兩次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課文朗讀念誦</a:t>
            </a:r>
            <a:r>
              <a:rPr lang="en-US" altLang="zh-TW" b="1" dirty="0" smtClean="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 smtClean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8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newtek\_backgrounds_1.02\Art\power_point\not done\school_blocks\bloc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newtek\_backgrounds_1.02\Art\power_point\not done\school_blocks\teac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0701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newtek\_backgrounds_1.02\Art\power_point\not done\school_blocks\blocks_prin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9564"/>
            <a:ext cx="3273422" cy="27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715963"/>
            <a:ext cx="617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i="1" smtClean="0">
                <a:latin typeface="Comic Sans MS" panose="030F0702030302020204" pitchFamily="66" charset="0"/>
                <a:ea typeface="新細明體" panose="02020500000000000000" pitchFamily="18" charset="-120"/>
              </a:rPr>
              <a:t>親師合作</a:t>
            </a:r>
            <a:endParaRPr lang="en-US" altLang="zh-TW" sz="3200" b="1" i="1" dirty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335" y="1736899"/>
            <a:ext cx="300595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/>
              <a:t>作業</a:t>
            </a:r>
            <a:endParaRPr lang="en-US" altLang="zh-TW" sz="4400" dirty="0" smtClean="0"/>
          </a:p>
          <a:p>
            <a:r>
              <a:rPr lang="zh-TW" altLang="en-US" sz="4400" dirty="0" smtClean="0"/>
              <a:t>（讀、寫）</a:t>
            </a:r>
            <a:endParaRPr lang="en-US" altLang="zh-TW" sz="4400" dirty="0" smtClean="0"/>
          </a:p>
          <a:p>
            <a:r>
              <a:rPr lang="en-US" altLang="zh-TW" sz="4400" dirty="0" smtClean="0"/>
              <a:t>--  </a:t>
            </a:r>
            <a:r>
              <a:rPr lang="zh-TW" altLang="en-US" sz="4400" dirty="0" smtClean="0"/>
              <a:t>簽名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61" y="1485751"/>
            <a:ext cx="3246677" cy="27561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7401" y="1790700"/>
            <a:ext cx="25957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400" dirty="0" smtClean="0">
                <a:solidFill>
                  <a:srgbClr val="000000"/>
                </a:solidFill>
              </a:rPr>
              <a:t>CD</a:t>
            </a:r>
            <a:r>
              <a:rPr lang="zh-TW" altLang="en-US" sz="4400" dirty="0" smtClean="0">
                <a:solidFill>
                  <a:srgbClr val="000000"/>
                </a:solidFill>
              </a:rPr>
              <a:t>（多放、多聽、多念）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677" y="3914358"/>
            <a:ext cx="3273836" cy="27739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433596" y="4021960"/>
            <a:ext cx="259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0000"/>
                </a:solidFill>
              </a:rPr>
              <a:t>單字</a:t>
            </a:r>
            <a:endParaRPr lang="en-US" altLang="zh-TW" sz="4400" dirty="0" smtClean="0">
              <a:solidFill>
                <a:srgbClr val="000000"/>
              </a:solidFill>
            </a:endParaRPr>
          </a:p>
          <a:p>
            <a:pPr lvl="0"/>
            <a:r>
              <a:rPr lang="zh-TW" altLang="en-US" sz="4400" dirty="0" smtClean="0">
                <a:solidFill>
                  <a:srgbClr val="000000"/>
                </a:solidFill>
              </a:rPr>
              <a:t>（背誦）</a:t>
            </a:r>
            <a:endParaRPr lang="zh-TW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25315"/>
            <a:ext cx="4285859" cy="125588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endParaRPr lang="en-US" altLang="zh-TW" i="0" dirty="0" smtClean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endParaRPr lang="en-US" altLang="zh-TW" i="0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zh-TW" altLang="en-US" i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i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i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2596-5407</a:t>
            </a:r>
          </a:p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zh-TW" altLang="en-US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    </a:t>
            </a:r>
            <a:r>
              <a:rPr lang="en-US" altLang="zh-TW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Ms. Hsu</a:t>
            </a:r>
            <a:r>
              <a:rPr lang="zh-TW" altLang="en-US" i="0" dirty="0">
                <a:solidFill>
                  <a:srgbClr val="0070C0"/>
                </a:solidFill>
                <a:latin typeface="Calibri"/>
                <a:ea typeface="新細明體" panose="02020500000000000000" pitchFamily="18" charset="-120"/>
              </a:rPr>
              <a:t> </a:t>
            </a:r>
            <a:r>
              <a:rPr lang="en-US" altLang="zh-TW" i="0" dirty="0">
                <a:solidFill>
                  <a:srgbClr val="FFC000"/>
                </a:solidFill>
                <a:latin typeface="Calibri"/>
                <a:ea typeface="新細明體" panose="02020500000000000000" pitchFamily="18" charset="-120"/>
              </a:rPr>
              <a:t>#818</a:t>
            </a:r>
          </a:p>
          <a:p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school_blocks</Template>
  <TotalTime>43</TotalTime>
  <Words>83</Words>
  <Application>Microsoft Office PowerPoint</Application>
  <PresentationFormat>如螢幕大小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Times New Roman</vt:lpstr>
      <vt:lpstr>Comic Sans MS</vt:lpstr>
      <vt:lpstr>Office 佈景主題</vt:lpstr>
      <vt:lpstr>四年級英語</vt:lpstr>
      <vt:lpstr>教材</vt:lpstr>
      <vt:lpstr>教學方法  </vt:lpstr>
      <vt:lpstr>評量方式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四年級英語</dc:title>
  <dc:creator>user</dc:creator>
  <cp:lastModifiedBy>user</cp:lastModifiedBy>
  <cp:revision>9</cp:revision>
  <dcterms:created xsi:type="dcterms:W3CDTF">2018-09-03T05:48:53Z</dcterms:created>
  <dcterms:modified xsi:type="dcterms:W3CDTF">2018-09-03T06:32:46Z</dcterms:modified>
</cp:coreProperties>
</file>