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A1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84" autoAdjust="0"/>
    <p:restoredTop sz="94660"/>
  </p:normalViewPr>
  <p:slideViewPr>
    <p:cSldViewPr>
      <p:cViewPr varScale="1">
        <p:scale>
          <a:sx n="115" d="100"/>
          <a:sy n="115" d="100"/>
        </p:scale>
        <p:origin x="402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70801D-8A9C-427D-8319-FB13B0034ABE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EE595B3B-EC59-495B-9E8F-EE71CB7A8591}">
      <dgm:prSet custT="1"/>
      <dgm:spPr/>
      <dgm:t>
        <a:bodyPr/>
        <a:lstStyle/>
        <a:p>
          <a:pPr marR="0" rtl="0" eaLnBrk="1" fontAlgn="base" latinLnBrk="0" hangingPunct="1">
            <a:buClrTx/>
            <a:buSzTx/>
            <a:buFontTx/>
            <a:tabLst/>
          </a:pPr>
          <a:r>
            <a:rPr kumimoji="1" lang="zh-TW" altLang="en-US" sz="1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ea typeface="標楷體" panose="03000509000000000000" pitchFamily="65" charset="-120"/>
            </a:rPr>
            <a:t>第一次月考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1" lang="zh-TW" altLang="en-US" sz="1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ea typeface="標楷體" panose="03000509000000000000" pitchFamily="65" charset="-120"/>
            </a:rPr>
            <a:t>第一單元   </a:t>
          </a:r>
          <a:r>
            <a:rPr kumimoji="0" lang="zh-TW" altLang="en-US" sz="1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ea typeface="標楷體" panose="03000509000000000000" pitchFamily="65" charset="-120"/>
            </a:rPr>
            <a:t>第三單元</a:t>
          </a:r>
          <a:endParaRPr lang="zh-TW" altLang="en-US" sz="1800" dirty="0">
            <a:solidFill>
              <a:srgbClr val="002060"/>
            </a:solidFill>
            <a:effectLst/>
          </a:endParaRPr>
        </a:p>
      </dgm:t>
    </dgm:pt>
    <dgm:pt modelId="{BE2A0421-072F-4E62-82E4-5F823178C9CF}" type="parTrans" cxnId="{E3C9CA7C-63B2-4BD7-BA64-CF9F24F966B4}">
      <dgm:prSet/>
      <dgm:spPr/>
      <dgm:t>
        <a:bodyPr/>
        <a:lstStyle/>
        <a:p>
          <a:endParaRPr lang="zh-TW" altLang="en-US"/>
        </a:p>
      </dgm:t>
    </dgm:pt>
    <dgm:pt modelId="{D260258F-2D28-429B-AD5D-F8217322201D}" type="sibTrans" cxnId="{E3C9CA7C-63B2-4BD7-BA64-CF9F24F966B4}">
      <dgm:prSet/>
      <dgm:spPr/>
      <dgm:t>
        <a:bodyPr/>
        <a:lstStyle/>
        <a:p>
          <a:endParaRPr lang="zh-TW" altLang="en-US"/>
        </a:p>
      </dgm:t>
    </dgm:pt>
    <dgm:pt modelId="{0CF1051C-E313-447C-99D3-C36F8ED03925}">
      <dgm:prSet custT="1"/>
      <dgm:spPr/>
      <dgm:t>
        <a:bodyPr/>
        <a:lstStyle/>
        <a:p>
          <a:pPr marR="0" rtl="0" eaLnBrk="1" fontAlgn="base" latinLnBrk="0" hangingPunct="1">
            <a:buClrTx/>
            <a:buSzTx/>
            <a:buFontTx/>
            <a:tabLst/>
          </a:pPr>
          <a:r>
            <a:rPr kumimoji="1" lang="zh-TW" altLang="en-US" sz="1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ea typeface="標楷體" panose="03000509000000000000" pitchFamily="65" charset="-120"/>
            </a:rPr>
            <a:t>第二次月考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1" lang="zh-TW" altLang="en-US" sz="1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ea typeface="標楷體" panose="03000509000000000000" pitchFamily="65" charset="-120"/>
            </a:rPr>
            <a:t>第二單元   </a:t>
          </a:r>
          <a:r>
            <a:rPr kumimoji="0" lang="zh-TW" altLang="en-US" sz="1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ea typeface="標楷體" panose="03000509000000000000" pitchFamily="65" charset="-120"/>
            </a:rPr>
            <a:t>第三單元</a:t>
          </a:r>
          <a:endParaRPr lang="zh-TW" altLang="en-US" sz="1800" dirty="0">
            <a:solidFill>
              <a:srgbClr val="002060"/>
            </a:solidFill>
            <a:effectLst/>
          </a:endParaRPr>
        </a:p>
      </dgm:t>
    </dgm:pt>
    <dgm:pt modelId="{E399B108-23FE-4399-A1A2-1F8EF4A5EA6C}" type="parTrans" cxnId="{27FEE605-DC1F-4E36-832A-B51EF589FF24}">
      <dgm:prSet/>
      <dgm:spPr/>
      <dgm:t>
        <a:bodyPr/>
        <a:lstStyle/>
        <a:p>
          <a:endParaRPr lang="zh-TW" altLang="en-US"/>
        </a:p>
      </dgm:t>
    </dgm:pt>
    <dgm:pt modelId="{82D6F4D3-1047-4A2E-8913-321226ABDCF5}" type="sibTrans" cxnId="{27FEE605-DC1F-4E36-832A-B51EF589FF24}">
      <dgm:prSet/>
      <dgm:spPr/>
      <dgm:t>
        <a:bodyPr/>
        <a:lstStyle/>
        <a:p>
          <a:endParaRPr lang="zh-TW" altLang="en-US"/>
        </a:p>
      </dgm:t>
    </dgm:pt>
    <dgm:pt modelId="{5B598940-4064-4671-8D9A-FDFEAC5BA7AB}">
      <dgm:prSet custT="1"/>
      <dgm:spPr/>
      <dgm:t>
        <a:bodyPr/>
        <a:lstStyle/>
        <a:p>
          <a:pPr marR="0" rtl="0" eaLnBrk="1" fontAlgn="base" latinLnBrk="0" hangingPunct="1">
            <a:buClrTx/>
            <a:buSzTx/>
            <a:buFontTx/>
            <a:tabLst/>
          </a:pPr>
          <a:r>
            <a:rPr kumimoji="1" lang="zh-TW" altLang="en-US" sz="1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ea typeface="微軟正黑體" panose="020B0604030504040204" pitchFamily="34" charset="-120"/>
            </a:rPr>
            <a:t>紙筆測驗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1" lang="zh-TW" altLang="en-US" sz="1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ea typeface="微軟正黑體" panose="020B0604030504040204" pitchFamily="34" charset="-120"/>
            </a:rPr>
            <a:t>習作報告作業成績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1" lang="zh-TW" altLang="en-US" sz="1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ea typeface="微軟正黑體" panose="020B0604030504040204" pitchFamily="34" charset="-120"/>
            </a:rPr>
            <a:t>實驗與課堂表現</a:t>
          </a:r>
          <a:endParaRPr lang="zh-TW" altLang="en-US" sz="1200" dirty="0">
            <a:solidFill>
              <a:srgbClr val="002060"/>
            </a:solidFill>
          </a:endParaRPr>
        </a:p>
      </dgm:t>
    </dgm:pt>
    <dgm:pt modelId="{4D946208-376B-4337-9034-CEFAF8FB5ECF}" type="parTrans" cxnId="{2B83CE85-1159-4CFF-8F73-F4F999C87182}">
      <dgm:prSet/>
      <dgm:spPr/>
      <dgm:t>
        <a:bodyPr/>
        <a:lstStyle/>
        <a:p>
          <a:endParaRPr lang="zh-TW" altLang="en-US"/>
        </a:p>
      </dgm:t>
    </dgm:pt>
    <dgm:pt modelId="{3DD3A6A4-C66D-4999-A053-C3019D50A36C}" type="sibTrans" cxnId="{2B83CE85-1159-4CFF-8F73-F4F999C87182}">
      <dgm:prSet/>
      <dgm:spPr/>
      <dgm:t>
        <a:bodyPr/>
        <a:lstStyle/>
        <a:p>
          <a:endParaRPr lang="zh-TW" altLang="en-US"/>
        </a:p>
      </dgm:t>
    </dgm:pt>
    <dgm:pt modelId="{A658EC76-317C-4168-A13A-8BB4AE269335}">
      <dgm:prSet custT="1"/>
      <dgm:spPr/>
      <dgm:t>
        <a:bodyPr/>
        <a:lstStyle/>
        <a:p>
          <a:pPr marR="0" rtl="0" eaLnBrk="1" fontAlgn="base" latinLnBrk="0" hangingPunct="1">
            <a:buClrTx/>
            <a:buSzTx/>
            <a:buFontTx/>
            <a:tabLst/>
          </a:pPr>
          <a:r>
            <a:rPr kumimoji="1" lang="zh-TW" altLang="en-US" sz="3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微軟正黑體" panose="020B0604030504040204" pitchFamily="34" charset="-120"/>
            </a:rPr>
            <a:t>範圍與方式</a:t>
          </a:r>
          <a:endParaRPr lang="zh-TW" altLang="en-US" sz="3200" dirty="0"/>
        </a:p>
      </dgm:t>
    </dgm:pt>
    <dgm:pt modelId="{12ED9AB1-8562-4064-92F9-96A2AE0957C8}" type="sibTrans" cxnId="{BCE69E88-E56E-497F-A055-B003187B5012}">
      <dgm:prSet/>
      <dgm:spPr/>
      <dgm:t>
        <a:bodyPr/>
        <a:lstStyle/>
        <a:p>
          <a:endParaRPr lang="zh-TW" altLang="en-US"/>
        </a:p>
      </dgm:t>
    </dgm:pt>
    <dgm:pt modelId="{DD81AE5C-3556-4647-A67C-D9C41CC9F202}" type="parTrans" cxnId="{BCE69E88-E56E-497F-A055-B003187B5012}">
      <dgm:prSet/>
      <dgm:spPr/>
      <dgm:t>
        <a:bodyPr/>
        <a:lstStyle/>
        <a:p>
          <a:endParaRPr lang="zh-TW" altLang="en-US"/>
        </a:p>
      </dgm:t>
    </dgm:pt>
    <dgm:pt modelId="{245EEE8E-4F9B-4482-8C99-0A4C4A7DD5CE}">
      <dgm:prSet custT="1"/>
      <dgm:spPr/>
      <dgm:t>
        <a:bodyPr/>
        <a:lstStyle/>
        <a:p>
          <a:pPr marR="0" rtl="0" eaLnBrk="1" fontAlgn="base" latinLnBrk="0" hangingPunct="1">
            <a:buClrTx/>
            <a:buSzTx/>
            <a:buFontTx/>
            <a:tabLst/>
          </a:pPr>
          <a:r>
            <a:rPr kumimoji="1" lang="zh-TW" altLang="en-US" sz="1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ea typeface="微軟正黑體" panose="020B0604030504040204" pitchFamily="34" charset="-120"/>
            </a:rPr>
            <a:t>紙筆測驗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1" lang="zh-TW" altLang="en-US" sz="1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ea typeface="微軟正黑體" panose="020B0604030504040204" pitchFamily="34" charset="-120"/>
            </a:rPr>
            <a:t>習作報告作業成績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1" lang="zh-TW" altLang="en-US" sz="1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ea typeface="微軟正黑體" panose="020B0604030504040204" pitchFamily="34" charset="-120"/>
            </a:rPr>
            <a:t>實驗與課堂表現</a:t>
          </a:r>
          <a:endParaRPr lang="zh-TW" altLang="en-US" sz="1200" dirty="0">
            <a:solidFill>
              <a:srgbClr val="002060"/>
            </a:solidFill>
          </a:endParaRPr>
        </a:p>
      </dgm:t>
    </dgm:pt>
    <dgm:pt modelId="{85C728ED-4794-464F-B993-0C1BD19CE43D}" type="sibTrans" cxnId="{8C478C49-1E51-45F2-8F91-A5674BBD62BE}">
      <dgm:prSet/>
      <dgm:spPr/>
      <dgm:t>
        <a:bodyPr/>
        <a:lstStyle/>
        <a:p>
          <a:endParaRPr lang="zh-TW" altLang="en-US"/>
        </a:p>
      </dgm:t>
    </dgm:pt>
    <dgm:pt modelId="{E45E6B76-FD27-48FC-A127-94B6456E85BA}" type="parTrans" cxnId="{8C478C49-1E51-45F2-8F91-A5674BBD62BE}">
      <dgm:prSet/>
      <dgm:spPr/>
      <dgm:t>
        <a:bodyPr/>
        <a:lstStyle/>
        <a:p>
          <a:endParaRPr lang="zh-TW" altLang="en-US"/>
        </a:p>
      </dgm:t>
    </dgm:pt>
    <dgm:pt modelId="{0496388D-4C20-4815-B139-C905432FB7EC}" type="pres">
      <dgm:prSet presAssocID="{4D70801D-8A9C-427D-8319-FB13B0034AB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E6773928-0641-4AD4-9F83-D2AA757165AF}" type="pres">
      <dgm:prSet presAssocID="{A658EC76-317C-4168-A13A-8BB4AE269335}" presName="hierRoot1" presStyleCnt="0">
        <dgm:presLayoutVars>
          <dgm:hierBranch val="init"/>
        </dgm:presLayoutVars>
      </dgm:prSet>
      <dgm:spPr/>
    </dgm:pt>
    <dgm:pt modelId="{934FA773-93EE-4182-82F9-741305BBAA1E}" type="pres">
      <dgm:prSet presAssocID="{A658EC76-317C-4168-A13A-8BB4AE269335}" presName="rootComposite1" presStyleCnt="0"/>
      <dgm:spPr/>
    </dgm:pt>
    <dgm:pt modelId="{71FE052E-9BFC-458A-B530-8084228CF23E}" type="pres">
      <dgm:prSet presAssocID="{A658EC76-317C-4168-A13A-8BB4AE269335}" presName="rootText1" presStyleLbl="node0" presStyleIdx="0" presStyleCnt="1" custScaleX="16313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5617F45-9517-4ABF-A87F-603A16A30DC9}" type="pres">
      <dgm:prSet presAssocID="{A658EC76-317C-4168-A13A-8BB4AE269335}" presName="rootConnector1" presStyleLbl="node1" presStyleIdx="0" presStyleCnt="0"/>
      <dgm:spPr/>
      <dgm:t>
        <a:bodyPr/>
        <a:lstStyle/>
        <a:p>
          <a:endParaRPr lang="zh-TW" altLang="en-US"/>
        </a:p>
      </dgm:t>
    </dgm:pt>
    <dgm:pt modelId="{857E72D0-F39C-43C1-971E-EC63F1A92DA2}" type="pres">
      <dgm:prSet presAssocID="{A658EC76-317C-4168-A13A-8BB4AE269335}" presName="hierChild2" presStyleCnt="0"/>
      <dgm:spPr/>
    </dgm:pt>
    <dgm:pt modelId="{D3A62D56-6C68-423C-AC12-6F873D67D7C5}" type="pres">
      <dgm:prSet presAssocID="{BE2A0421-072F-4E62-82E4-5F823178C9CF}" presName="Name37" presStyleLbl="parChTrans1D2" presStyleIdx="0" presStyleCnt="2"/>
      <dgm:spPr/>
      <dgm:t>
        <a:bodyPr/>
        <a:lstStyle/>
        <a:p>
          <a:endParaRPr lang="zh-TW" altLang="en-US"/>
        </a:p>
      </dgm:t>
    </dgm:pt>
    <dgm:pt modelId="{BCDFDEA0-A249-4AB7-B248-F00007793179}" type="pres">
      <dgm:prSet presAssocID="{EE595B3B-EC59-495B-9E8F-EE71CB7A8591}" presName="hierRoot2" presStyleCnt="0">
        <dgm:presLayoutVars>
          <dgm:hierBranch/>
        </dgm:presLayoutVars>
      </dgm:prSet>
      <dgm:spPr/>
    </dgm:pt>
    <dgm:pt modelId="{CD178100-A1E5-4B28-9E6B-6AFC8D969679}" type="pres">
      <dgm:prSet presAssocID="{EE595B3B-EC59-495B-9E8F-EE71CB7A8591}" presName="rootComposite" presStyleCnt="0"/>
      <dgm:spPr/>
    </dgm:pt>
    <dgm:pt modelId="{2AB0CED4-F967-4E7A-B004-70B6209A5C11}" type="pres">
      <dgm:prSet presAssocID="{EE595B3B-EC59-495B-9E8F-EE71CB7A8591}" presName="rootText" presStyleLbl="node2" presStyleIdx="0" presStyleCnt="2" custScaleX="13186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11D35B4-9F73-4273-BDC3-12F99B62D52A}" type="pres">
      <dgm:prSet presAssocID="{EE595B3B-EC59-495B-9E8F-EE71CB7A8591}" presName="rootConnector" presStyleLbl="node2" presStyleIdx="0" presStyleCnt="2"/>
      <dgm:spPr/>
      <dgm:t>
        <a:bodyPr/>
        <a:lstStyle/>
        <a:p>
          <a:endParaRPr lang="zh-TW" altLang="en-US"/>
        </a:p>
      </dgm:t>
    </dgm:pt>
    <dgm:pt modelId="{1BA666EA-B38E-425A-87CE-3CDE675E6210}" type="pres">
      <dgm:prSet presAssocID="{EE595B3B-EC59-495B-9E8F-EE71CB7A8591}" presName="hierChild4" presStyleCnt="0"/>
      <dgm:spPr/>
    </dgm:pt>
    <dgm:pt modelId="{FC5E278E-4EBB-446E-A4C1-454984BFED10}" type="pres">
      <dgm:prSet presAssocID="{4D946208-376B-4337-9034-CEFAF8FB5ECF}" presName="Name35" presStyleLbl="parChTrans1D3" presStyleIdx="0" presStyleCnt="2"/>
      <dgm:spPr/>
      <dgm:t>
        <a:bodyPr/>
        <a:lstStyle/>
        <a:p>
          <a:endParaRPr lang="zh-TW" altLang="en-US"/>
        </a:p>
      </dgm:t>
    </dgm:pt>
    <dgm:pt modelId="{4F46E6E9-A761-4CAA-A794-18E3BB0F4AA2}" type="pres">
      <dgm:prSet presAssocID="{5B598940-4064-4671-8D9A-FDFEAC5BA7AB}" presName="hierRoot2" presStyleCnt="0">
        <dgm:presLayoutVars>
          <dgm:hierBranch val="init"/>
        </dgm:presLayoutVars>
      </dgm:prSet>
      <dgm:spPr/>
    </dgm:pt>
    <dgm:pt modelId="{0555E4CA-D46D-472A-860A-112958361E33}" type="pres">
      <dgm:prSet presAssocID="{5B598940-4064-4671-8D9A-FDFEAC5BA7AB}" presName="rootComposite" presStyleCnt="0"/>
      <dgm:spPr/>
    </dgm:pt>
    <dgm:pt modelId="{FE7C1547-7332-4178-976A-CC179C6C6497}" type="pres">
      <dgm:prSet presAssocID="{5B598940-4064-4671-8D9A-FDFEAC5BA7AB}" presName="rootText" presStyleLbl="node3" presStyleIdx="0" presStyleCnt="2" custScaleX="13186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6BD2BD6-7644-4BAB-B3A1-43839DFCCE9B}" type="pres">
      <dgm:prSet presAssocID="{5B598940-4064-4671-8D9A-FDFEAC5BA7AB}" presName="rootConnector" presStyleLbl="node3" presStyleIdx="0" presStyleCnt="2"/>
      <dgm:spPr/>
      <dgm:t>
        <a:bodyPr/>
        <a:lstStyle/>
        <a:p>
          <a:endParaRPr lang="zh-TW" altLang="en-US"/>
        </a:p>
      </dgm:t>
    </dgm:pt>
    <dgm:pt modelId="{0210B4EC-FF8F-46F8-A20E-7E3ABDB64ED0}" type="pres">
      <dgm:prSet presAssocID="{5B598940-4064-4671-8D9A-FDFEAC5BA7AB}" presName="hierChild4" presStyleCnt="0"/>
      <dgm:spPr/>
    </dgm:pt>
    <dgm:pt modelId="{3561A36A-0631-4BEE-BB68-6494161865C3}" type="pres">
      <dgm:prSet presAssocID="{5B598940-4064-4671-8D9A-FDFEAC5BA7AB}" presName="hierChild5" presStyleCnt="0"/>
      <dgm:spPr/>
    </dgm:pt>
    <dgm:pt modelId="{57147ACC-7857-4928-987B-1C9B6B0D60A3}" type="pres">
      <dgm:prSet presAssocID="{EE595B3B-EC59-495B-9E8F-EE71CB7A8591}" presName="hierChild5" presStyleCnt="0"/>
      <dgm:spPr/>
    </dgm:pt>
    <dgm:pt modelId="{53FA5F24-0186-4C84-B07E-710EC5534EB5}" type="pres">
      <dgm:prSet presAssocID="{E399B108-23FE-4399-A1A2-1F8EF4A5EA6C}" presName="Name37" presStyleLbl="parChTrans1D2" presStyleIdx="1" presStyleCnt="2"/>
      <dgm:spPr/>
      <dgm:t>
        <a:bodyPr/>
        <a:lstStyle/>
        <a:p>
          <a:endParaRPr lang="zh-TW" altLang="en-US"/>
        </a:p>
      </dgm:t>
    </dgm:pt>
    <dgm:pt modelId="{8ECC2D60-028B-4694-A5EF-125BCA5B6E9D}" type="pres">
      <dgm:prSet presAssocID="{0CF1051C-E313-447C-99D3-C36F8ED03925}" presName="hierRoot2" presStyleCnt="0">
        <dgm:presLayoutVars>
          <dgm:hierBranch/>
        </dgm:presLayoutVars>
      </dgm:prSet>
      <dgm:spPr/>
    </dgm:pt>
    <dgm:pt modelId="{62BD9474-810C-45FF-876F-AAA4C008F635}" type="pres">
      <dgm:prSet presAssocID="{0CF1051C-E313-447C-99D3-C36F8ED03925}" presName="rootComposite" presStyleCnt="0"/>
      <dgm:spPr/>
    </dgm:pt>
    <dgm:pt modelId="{09D90CCC-BA2F-47BA-952E-A560B0F6AFF6}" type="pres">
      <dgm:prSet presAssocID="{0CF1051C-E313-447C-99D3-C36F8ED03925}" presName="rootText" presStyleLbl="node2" presStyleIdx="1" presStyleCnt="2" custScaleX="13262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93D4626-A972-44AD-A6EC-29A2614412DF}" type="pres">
      <dgm:prSet presAssocID="{0CF1051C-E313-447C-99D3-C36F8ED03925}" presName="rootConnector" presStyleLbl="node2" presStyleIdx="1" presStyleCnt="2"/>
      <dgm:spPr/>
      <dgm:t>
        <a:bodyPr/>
        <a:lstStyle/>
        <a:p>
          <a:endParaRPr lang="zh-TW" altLang="en-US"/>
        </a:p>
      </dgm:t>
    </dgm:pt>
    <dgm:pt modelId="{DDFBDD7C-260C-43AC-B300-063A722FA74C}" type="pres">
      <dgm:prSet presAssocID="{0CF1051C-E313-447C-99D3-C36F8ED03925}" presName="hierChild4" presStyleCnt="0"/>
      <dgm:spPr/>
    </dgm:pt>
    <dgm:pt modelId="{8509FE13-8252-4453-90E8-774D72FF6D36}" type="pres">
      <dgm:prSet presAssocID="{E45E6B76-FD27-48FC-A127-94B6456E85BA}" presName="Name35" presStyleLbl="parChTrans1D3" presStyleIdx="1" presStyleCnt="2"/>
      <dgm:spPr/>
      <dgm:t>
        <a:bodyPr/>
        <a:lstStyle/>
        <a:p>
          <a:endParaRPr lang="zh-TW" altLang="en-US"/>
        </a:p>
      </dgm:t>
    </dgm:pt>
    <dgm:pt modelId="{F2B15F90-71B5-4975-BD84-11B00B58DD02}" type="pres">
      <dgm:prSet presAssocID="{245EEE8E-4F9B-4482-8C99-0A4C4A7DD5CE}" presName="hierRoot2" presStyleCnt="0">
        <dgm:presLayoutVars>
          <dgm:hierBranch val="init"/>
        </dgm:presLayoutVars>
      </dgm:prSet>
      <dgm:spPr/>
    </dgm:pt>
    <dgm:pt modelId="{05876A25-51D6-46EF-8C63-0A864BD3FB98}" type="pres">
      <dgm:prSet presAssocID="{245EEE8E-4F9B-4482-8C99-0A4C4A7DD5CE}" presName="rootComposite" presStyleCnt="0"/>
      <dgm:spPr/>
    </dgm:pt>
    <dgm:pt modelId="{FDB9AD54-25C7-4D4D-843F-A86465A77600}" type="pres">
      <dgm:prSet presAssocID="{245EEE8E-4F9B-4482-8C99-0A4C4A7DD5CE}" presName="rootText" presStyleLbl="node3" presStyleIdx="1" presStyleCnt="2" custScaleX="12839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3753DDF-1BF2-424B-8C4F-5205D81371A2}" type="pres">
      <dgm:prSet presAssocID="{245EEE8E-4F9B-4482-8C99-0A4C4A7DD5CE}" presName="rootConnector" presStyleLbl="node3" presStyleIdx="1" presStyleCnt="2"/>
      <dgm:spPr/>
      <dgm:t>
        <a:bodyPr/>
        <a:lstStyle/>
        <a:p>
          <a:endParaRPr lang="zh-TW" altLang="en-US"/>
        </a:p>
      </dgm:t>
    </dgm:pt>
    <dgm:pt modelId="{B2D022DF-8CC1-4AC8-B982-DF56B2EE5F9D}" type="pres">
      <dgm:prSet presAssocID="{245EEE8E-4F9B-4482-8C99-0A4C4A7DD5CE}" presName="hierChild4" presStyleCnt="0"/>
      <dgm:spPr/>
    </dgm:pt>
    <dgm:pt modelId="{8463DB3B-3FCC-4F58-902A-E47CFF0D86D1}" type="pres">
      <dgm:prSet presAssocID="{245EEE8E-4F9B-4482-8C99-0A4C4A7DD5CE}" presName="hierChild5" presStyleCnt="0"/>
      <dgm:spPr/>
    </dgm:pt>
    <dgm:pt modelId="{48C80C84-C0D4-4AEA-8A0A-0CC160F22243}" type="pres">
      <dgm:prSet presAssocID="{0CF1051C-E313-447C-99D3-C36F8ED03925}" presName="hierChild5" presStyleCnt="0"/>
      <dgm:spPr/>
    </dgm:pt>
    <dgm:pt modelId="{C2BCE3C8-5625-4960-9CE3-B0DF109503B6}" type="pres">
      <dgm:prSet presAssocID="{A658EC76-317C-4168-A13A-8BB4AE269335}" presName="hierChild3" presStyleCnt="0"/>
      <dgm:spPr/>
    </dgm:pt>
  </dgm:ptLst>
  <dgm:cxnLst>
    <dgm:cxn modelId="{E3C9CA7C-63B2-4BD7-BA64-CF9F24F966B4}" srcId="{A658EC76-317C-4168-A13A-8BB4AE269335}" destId="{EE595B3B-EC59-495B-9E8F-EE71CB7A8591}" srcOrd="0" destOrd="0" parTransId="{BE2A0421-072F-4E62-82E4-5F823178C9CF}" sibTransId="{D260258F-2D28-429B-AD5D-F8217322201D}"/>
    <dgm:cxn modelId="{0275702D-90B5-4F28-8374-84E4E81240D6}" type="presOf" srcId="{5B598940-4064-4671-8D9A-FDFEAC5BA7AB}" destId="{A6BD2BD6-7644-4BAB-B3A1-43839DFCCE9B}" srcOrd="1" destOrd="0" presId="urn:microsoft.com/office/officeart/2005/8/layout/orgChart1"/>
    <dgm:cxn modelId="{68D393E6-9043-4AC6-9A15-ADD07FA1D166}" type="presOf" srcId="{245EEE8E-4F9B-4482-8C99-0A4C4A7DD5CE}" destId="{83753DDF-1BF2-424B-8C4F-5205D81371A2}" srcOrd="1" destOrd="0" presId="urn:microsoft.com/office/officeart/2005/8/layout/orgChart1"/>
    <dgm:cxn modelId="{8C478C49-1E51-45F2-8F91-A5674BBD62BE}" srcId="{0CF1051C-E313-447C-99D3-C36F8ED03925}" destId="{245EEE8E-4F9B-4482-8C99-0A4C4A7DD5CE}" srcOrd="0" destOrd="0" parTransId="{E45E6B76-FD27-48FC-A127-94B6456E85BA}" sibTransId="{85C728ED-4794-464F-B993-0C1BD19CE43D}"/>
    <dgm:cxn modelId="{54D5F701-9C2D-40A0-8084-55D93A3DD146}" type="presOf" srcId="{BE2A0421-072F-4E62-82E4-5F823178C9CF}" destId="{D3A62D56-6C68-423C-AC12-6F873D67D7C5}" srcOrd="0" destOrd="0" presId="urn:microsoft.com/office/officeart/2005/8/layout/orgChart1"/>
    <dgm:cxn modelId="{2B83CE85-1159-4CFF-8F73-F4F999C87182}" srcId="{EE595B3B-EC59-495B-9E8F-EE71CB7A8591}" destId="{5B598940-4064-4671-8D9A-FDFEAC5BA7AB}" srcOrd="0" destOrd="0" parTransId="{4D946208-376B-4337-9034-CEFAF8FB5ECF}" sibTransId="{3DD3A6A4-C66D-4999-A053-C3019D50A36C}"/>
    <dgm:cxn modelId="{554CE23E-D727-4FF5-90E5-02773375355D}" type="presOf" srcId="{A658EC76-317C-4168-A13A-8BB4AE269335}" destId="{71FE052E-9BFC-458A-B530-8084228CF23E}" srcOrd="0" destOrd="0" presId="urn:microsoft.com/office/officeart/2005/8/layout/orgChart1"/>
    <dgm:cxn modelId="{6798F82E-B502-4C23-9D93-73B612638A34}" type="presOf" srcId="{245EEE8E-4F9B-4482-8C99-0A4C4A7DD5CE}" destId="{FDB9AD54-25C7-4D4D-843F-A86465A77600}" srcOrd="0" destOrd="0" presId="urn:microsoft.com/office/officeart/2005/8/layout/orgChart1"/>
    <dgm:cxn modelId="{9491D51C-22A2-45ED-B6ED-CA613BA38D0C}" type="presOf" srcId="{EE595B3B-EC59-495B-9E8F-EE71CB7A8591}" destId="{2AB0CED4-F967-4E7A-B004-70B6209A5C11}" srcOrd="0" destOrd="0" presId="urn:microsoft.com/office/officeart/2005/8/layout/orgChart1"/>
    <dgm:cxn modelId="{C95EE148-2BE2-4056-AE82-F6DA31D1EA2D}" type="presOf" srcId="{0CF1051C-E313-447C-99D3-C36F8ED03925}" destId="{A93D4626-A972-44AD-A6EC-29A2614412DF}" srcOrd="1" destOrd="0" presId="urn:microsoft.com/office/officeart/2005/8/layout/orgChart1"/>
    <dgm:cxn modelId="{61ACDE6C-67BF-41E9-A382-9982F3B2A702}" type="presOf" srcId="{0CF1051C-E313-447C-99D3-C36F8ED03925}" destId="{09D90CCC-BA2F-47BA-952E-A560B0F6AFF6}" srcOrd="0" destOrd="0" presId="urn:microsoft.com/office/officeart/2005/8/layout/orgChart1"/>
    <dgm:cxn modelId="{36E6E7C6-19CF-498F-847C-C2E0B8D5910F}" type="presOf" srcId="{5B598940-4064-4671-8D9A-FDFEAC5BA7AB}" destId="{FE7C1547-7332-4178-976A-CC179C6C6497}" srcOrd="0" destOrd="0" presId="urn:microsoft.com/office/officeart/2005/8/layout/orgChart1"/>
    <dgm:cxn modelId="{401020E2-6884-4840-973A-88B70EC0C073}" type="presOf" srcId="{E399B108-23FE-4399-A1A2-1F8EF4A5EA6C}" destId="{53FA5F24-0186-4C84-B07E-710EC5534EB5}" srcOrd="0" destOrd="0" presId="urn:microsoft.com/office/officeart/2005/8/layout/orgChart1"/>
    <dgm:cxn modelId="{EB1A2136-F454-4123-8E29-A90DA191F472}" type="presOf" srcId="{E45E6B76-FD27-48FC-A127-94B6456E85BA}" destId="{8509FE13-8252-4453-90E8-774D72FF6D36}" srcOrd="0" destOrd="0" presId="urn:microsoft.com/office/officeart/2005/8/layout/orgChart1"/>
    <dgm:cxn modelId="{DF6475BA-B321-4E69-A530-584D78151C09}" type="presOf" srcId="{4D946208-376B-4337-9034-CEFAF8FB5ECF}" destId="{FC5E278E-4EBB-446E-A4C1-454984BFED10}" srcOrd="0" destOrd="0" presId="urn:microsoft.com/office/officeart/2005/8/layout/orgChart1"/>
    <dgm:cxn modelId="{F338BC98-010C-4969-8233-ACA4C6544CE0}" type="presOf" srcId="{A658EC76-317C-4168-A13A-8BB4AE269335}" destId="{55617F45-9517-4ABF-A87F-603A16A30DC9}" srcOrd="1" destOrd="0" presId="urn:microsoft.com/office/officeart/2005/8/layout/orgChart1"/>
    <dgm:cxn modelId="{BCE69E88-E56E-497F-A055-B003187B5012}" srcId="{4D70801D-8A9C-427D-8319-FB13B0034ABE}" destId="{A658EC76-317C-4168-A13A-8BB4AE269335}" srcOrd="0" destOrd="0" parTransId="{DD81AE5C-3556-4647-A67C-D9C41CC9F202}" sibTransId="{12ED9AB1-8562-4064-92F9-96A2AE0957C8}"/>
    <dgm:cxn modelId="{27FEE605-DC1F-4E36-832A-B51EF589FF24}" srcId="{A658EC76-317C-4168-A13A-8BB4AE269335}" destId="{0CF1051C-E313-447C-99D3-C36F8ED03925}" srcOrd="1" destOrd="0" parTransId="{E399B108-23FE-4399-A1A2-1F8EF4A5EA6C}" sibTransId="{82D6F4D3-1047-4A2E-8913-321226ABDCF5}"/>
    <dgm:cxn modelId="{325B36B6-AA88-4CAF-AE03-27763AE9DCE9}" type="presOf" srcId="{EE595B3B-EC59-495B-9E8F-EE71CB7A8591}" destId="{111D35B4-9F73-4273-BDC3-12F99B62D52A}" srcOrd="1" destOrd="0" presId="urn:microsoft.com/office/officeart/2005/8/layout/orgChart1"/>
    <dgm:cxn modelId="{4CAFFB68-803D-47F3-A9DE-E09DF5F6D279}" type="presOf" srcId="{4D70801D-8A9C-427D-8319-FB13B0034ABE}" destId="{0496388D-4C20-4815-B139-C905432FB7EC}" srcOrd="0" destOrd="0" presId="urn:microsoft.com/office/officeart/2005/8/layout/orgChart1"/>
    <dgm:cxn modelId="{EFE40AE5-D92F-494C-897A-5237EE77B440}" type="presParOf" srcId="{0496388D-4C20-4815-B139-C905432FB7EC}" destId="{E6773928-0641-4AD4-9F83-D2AA757165AF}" srcOrd="0" destOrd="0" presId="urn:microsoft.com/office/officeart/2005/8/layout/orgChart1"/>
    <dgm:cxn modelId="{2A27DD4B-FAC7-48DD-A5E9-34A31C8B6E58}" type="presParOf" srcId="{E6773928-0641-4AD4-9F83-D2AA757165AF}" destId="{934FA773-93EE-4182-82F9-741305BBAA1E}" srcOrd="0" destOrd="0" presId="urn:microsoft.com/office/officeart/2005/8/layout/orgChart1"/>
    <dgm:cxn modelId="{D4C62479-0FB7-4168-B3F2-24CD90A3FEA4}" type="presParOf" srcId="{934FA773-93EE-4182-82F9-741305BBAA1E}" destId="{71FE052E-9BFC-458A-B530-8084228CF23E}" srcOrd="0" destOrd="0" presId="urn:microsoft.com/office/officeart/2005/8/layout/orgChart1"/>
    <dgm:cxn modelId="{F7B72BD3-EC3B-4AD9-A517-DA44D0A4CD4E}" type="presParOf" srcId="{934FA773-93EE-4182-82F9-741305BBAA1E}" destId="{55617F45-9517-4ABF-A87F-603A16A30DC9}" srcOrd="1" destOrd="0" presId="urn:microsoft.com/office/officeart/2005/8/layout/orgChart1"/>
    <dgm:cxn modelId="{87069EF7-3542-4283-8154-F1B29843E746}" type="presParOf" srcId="{E6773928-0641-4AD4-9F83-D2AA757165AF}" destId="{857E72D0-F39C-43C1-971E-EC63F1A92DA2}" srcOrd="1" destOrd="0" presId="urn:microsoft.com/office/officeart/2005/8/layout/orgChart1"/>
    <dgm:cxn modelId="{C5EAFD4C-D44B-41F3-9C75-65C85BCF6D9D}" type="presParOf" srcId="{857E72D0-F39C-43C1-971E-EC63F1A92DA2}" destId="{D3A62D56-6C68-423C-AC12-6F873D67D7C5}" srcOrd="0" destOrd="0" presId="urn:microsoft.com/office/officeart/2005/8/layout/orgChart1"/>
    <dgm:cxn modelId="{65E08163-DE18-4110-A7C6-386E576D7660}" type="presParOf" srcId="{857E72D0-F39C-43C1-971E-EC63F1A92DA2}" destId="{BCDFDEA0-A249-4AB7-B248-F00007793179}" srcOrd="1" destOrd="0" presId="urn:microsoft.com/office/officeart/2005/8/layout/orgChart1"/>
    <dgm:cxn modelId="{CBEEE338-2687-4A4C-B03E-19C8A901C0F8}" type="presParOf" srcId="{BCDFDEA0-A249-4AB7-B248-F00007793179}" destId="{CD178100-A1E5-4B28-9E6B-6AFC8D969679}" srcOrd="0" destOrd="0" presId="urn:microsoft.com/office/officeart/2005/8/layout/orgChart1"/>
    <dgm:cxn modelId="{DAB91FF1-C4C2-4FFB-ABDB-A9F3A7620380}" type="presParOf" srcId="{CD178100-A1E5-4B28-9E6B-6AFC8D969679}" destId="{2AB0CED4-F967-4E7A-B004-70B6209A5C11}" srcOrd="0" destOrd="0" presId="urn:microsoft.com/office/officeart/2005/8/layout/orgChart1"/>
    <dgm:cxn modelId="{ECE1ECF0-8353-4910-84F2-5A457D022F15}" type="presParOf" srcId="{CD178100-A1E5-4B28-9E6B-6AFC8D969679}" destId="{111D35B4-9F73-4273-BDC3-12F99B62D52A}" srcOrd="1" destOrd="0" presId="urn:microsoft.com/office/officeart/2005/8/layout/orgChart1"/>
    <dgm:cxn modelId="{426C9AEE-99AA-43A6-9D2D-1DF17A5A5179}" type="presParOf" srcId="{BCDFDEA0-A249-4AB7-B248-F00007793179}" destId="{1BA666EA-B38E-425A-87CE-3CDE675E6210}" srcOrd="1" destOrd="0" presId="urn:microsoft.com/office/officeart/2005/8/layout/orgChart1"/>
    <dgm:cxn modelId="{E65B7762-5230-43DA-88D4-E40BCB192B5A}" type="presParOf" srcId="{1BA666EA-B38E-425A-87CE-3CDE675E6210}" destId="{FC5E278E-4EBB-446E-A4C1-454984BFED10}" srcOrd="0" destOrd="0" presId="urn:microsoft.com/office/officeart/2005/8/layout/orgChart1"/>
    <dgm:cxn modelId="{6321A577-E75D-4CE6-8723-F763F9819DC1}" type="presParOf" srcId="{1BA666EA-B38E-425A-87CE-3CDE675E6210}" destId="{4F46E6E9-A761-4CAA-A794-18E3BB0F4AA2}" srcOrd="1" destOrd="0" presId="urn:microsoft.com/office/officeart/2005/8/layout/orgChart1"/>
    <dgm:cxn modelId="{7ABDFC81-946C-46DC-A295-0373B2466C7E}" type="presParOf" srcId="{4F46E6E9-A761-4CAA-A794-18E3BB0F4AA2}" destId="{0555E4CA-D46D-472A-860A-112958361E33}" srcOrd="0" destOrd="0" presId="urn:microsoft.com/office/officeart/2005/8/layout/orgChart1"/>
    <dgm:cxn modelId="{DF74B480-85AA-4FBB-9623-E93A6028C482}" type="presParOf" srcId="{0555E4CA-D46D-472A-860A-112958361E33}" destId="{FE7C1547-7332-4178-976A-CC179C6C6497}" srcOrd="0" destOrd="0" presId="urn:microsoft.com/office/officeart/2005/8/layout/orgChart1"/>
    <dgm:cxn modelId="{5FC0A8DC-2272-4AE8-A6C6-08AF6D605DBC}" type="presParOf" srcId="{0555E4CA-D46D-472A-860A-112958361E33}" destId="{A6BD2BD6-7644-4BAB-B3A1-43839DFCCE9B}" srcOrd="1" destOrd="0" presId="urn:microsoft.com/office/officeart/2005/8/layout/orgChart1"/>
    <dgm:cxn modelId="{178538C3-93C5-4398-9983-9A64BC408489}" type="presParOf" srcId="{4F46E6E9-A761-4CAA-A794-18E3BB0F4AA2}" destId="{0210B4EC-FF8F-46F8-A20E-7E3ABDB64ED0}" srcOrd="1" destOrd="0" presId="urn:microsoft.com/office/officeart/2005/8/layout/orgChart1"/>
    <dgm:cxn modelId="{64159129-41FE-4125-8EAD-9BA8268A04CF}" type="presParOf" srcId="{4F46E6E9-A761-4CAA-A794-18E3BB0F4AA2}" destId="{3561A36A-0631-4BEE-BB68-6494161865C3}" srcOrd="2" destOrd="0" presId="urn:microsoft.com/office/officeart/2005/8/layout/orgChart1"/>
    <dgm:cxn modelId="{0AF4F74B-1115-4692-A399-BF7E17D930F6}" type="presParOf" srcId="{BCDFDEA0-A249-4AB7-B248-F00007793179}" destId="{57147ACC-7857-4928-987B-1C9B6B0D60A3}" srcOrd="2" destOrd="0" presId="urn:microsoft.com/office/officeart/2005/8/layout/orgChart1"/>
    <dgm:cxn modelId="{514655FC-6976-4D73-B9D6-4047ECB52D0C}" type="presParOf" srcId="{857E72D0-F39C-43C1-971E-EC63F1A92DA2}" destId="{53FA5F24-0186-4C84-B07E-710EC5534EB5}" srcOrd="2" destOrd="0" presId="urn:microsoft.com/office/officeart/2005/8/layout/orgChart1"/>
    <dgm:cxn modelId="{3F002758-1BCF-4590-B042-C93B0B4D8CDC}" type="presParOf" srcId="{857E72D0-F39C-43C1-971E-EC63F1A92DA2}" destId="{8ECC2D60-028B-4694-A5EF-125BCA5B6E9D}" srcOrd="3" destOrd="0" presId="urn:microsoft.com/office/officeart/2005/8/layout/orgChart1"/>
    <dgm:cxn modelId="{1586B55F-76F8-4010-A9AC-2C62CBC56023}" type="presParOf" srcId="{8ECC2D60-028B-4694-A5EF-125BCA5B6E9D}" destId="{62BD9474-810C-45FF-876F-AAA4C008F635}" srcOrd="0" destOrd="0" presId="urn:microsoft.com/office/officeart/2005/8/layout/orgChart1"/>
    <dgm:cxn modelId="{F804BA79-EE03-4B61-9964-12627EE488FB}" type="presParOf" srcId="{62BD9474-810C-45FF-876F-AAA4C008F635}" destId="{09D90CCC-BA2F-47BA-952E-A560B0F6AFF6}" srcOrd="0" destOrd="0" presId="urn:microsoft.com/office/officeart/2005/8/layout/orgChart1"/>
    <dgm:cxn modelId="{13B74898-C522-423F-BAB0-7BB36C2C37F0}" type="presParOf" srcId="{62BD9474-810C-45FF-876F-AAA4C008F635}" destId="{A93D4626-A972-44AD-A6EC-29A2614412DF}" srcOrd="1" destOrd="0" presId="urn:microsoft.com/office/officeart/2005/8/layout/orgChart1"/>
    <dgm:cxn modelId="{D594C5AF-1454-4B3A-A875-1BBBCAA2A093}" type="presParOf" srcId="{8ECC2D60-028B-4694-A5EF-125BCA5B6E9D}" destId="{DDFBDD7C-260C-43AC-B300-063A722FA74C}" srcOrd="1" destOrd="0" presId="urn:microsoft.com/office/officeart/2005/8/layout/orgChart1"/>
    <dgm:cxn modelId="{62CD257A-F72F-4210-848F-8A4C4A11DFE1}" type="presParOf" srcId="{DDFBDD7C-260C-43AC-B300-063A722FA74C}" destId="{8509FE13-8252-4453-90E8-774D72FF6D36}" srcOrd="0" destOrd="0" presId="urn:microsoft.com/office/officeart/2005/8/layout/orgChart1"/>
    <dgm:cxn modelId="{6C2389E1-EC90-41F9-ACB0-2EC88E47E22C}" type="presParOf" srcId="{DDFBDD7C-260C-43AC-B300-063A722FA74C}" destId="{F2B15F90-71B5-4975-BD84-11B00B58DD02}" srcOrd="1" destOrd="0" presId="urn:microsoft.com/office/officeart/2005/8/layout/orgChart1"/>
    <dgm:cxn modelId="{CD3B2C2D-1D9F-4C48-9779-F8F2288DDA35}" type="presParOf" srcId="{F2B15F90-71B5-4975-BD84-11B00B58DD02}" destId="{05876A25-51D6-46EF-8C63-0A864BD3FB98}" srcOrd="0" destOrd="0" presId="urn:microsoft.com/office/officeart/2005/8/layout/orgChart1"/>
    <dgm:cxn modelId="{C0E633AB-C0A1-41C5-8A18-A832A5AEC7D8}" type="presParOf" srcId="{05876A25-51D6-46EF-8C63-0A864BD3FB98}" destId="{FDB9AD54-25C7-4D4D-843F-A86465A77600}" srcOrd="0" destOrd="0" presId="urn:microsoft.com/office/officeart/2005/8/layout/orgChart1"/>
    <dgm:cxn modelId="{0ED7E3A1-3A4B-457E-B53F-A4166F92C768}" type="presParOf" srcId="{05876A25-51D6-46EF-8C63-0A864BD3FB98}" destId="{83753DDF-1BF2-424B-8C4F-5205D81371A2}" srcOrd="1" destOrd="0" presId="urn:microsoft.com/office/officeart/2005/8/layout/orgChart1"/>
    <dgm:cxn modelId="{81C0E0F4-5BE1-42BB-9928-C07CBECCCEFD}" type="presParOf" srcId="{F2B15F90-71B5-4975-BD84-11B00B58DD02}" destId="{B2D022DF-8CC1-4AC8-B982-DF56B2EE5F9D}" srcOrd="1" destOrd="0" presId="urn:microsoft.com/office/officeart/2005/8/layout/orgChart1"/>
    <dgm:cxn modelId="{6BCE27F1-E9D2-47E8-9331-E398B9DC3C06}" type="presParOf" srcId="{F2B15F90-71B5-4975-BD84-11B00B58DD02}" destId="{8463DB3B-3FCC-4F58-902A-E47CFF0D86D1}" srcOrd="2" destOrd="0" presId="urn:microsoft.com/office/officeart/2005/8/layout/orgChart1"/>
    <dgm:cxn modelId="{4A99E408-9AA9-4152-8D1D-FF6A5748B1C4}" type="presParOf" srcId="{8ECC2D60-028B-4694-A5EF-125BCA5B6E9D}" destId="{48C80C84-C0D4-4AEA-8A0A-0CC160F22243}" srcOrd="2" destOrd="0" presId="urn:microsoft.com/office/officeart/2005/8/layout/orgChart1"/>
    <dgm:cxn modelId="{6D6B9717-5548-4BC3-A2FD-6D6B5AB5F2BF}" type="presParOf" srcId="{E6773928-0641-4AD4-9F83-D2AA757165AF}" destId="{C2BCE3C8-5625-4960-9CE3-B0DF109503B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09FE13-8252-4453-90E8-774D72FF6D36}">
      <dsp:nvSpPr>
        <dsp:cNvPr id="0" name=""/>
        <dsp:cNvSpPr/>
      </dsp:nvSpPr>
      <dsp:spPr>
        <a:xfrm>
          <a:off x="5418546" y="2138429"/>
          <a:ext cx="91440" cy="3707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076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FA5F24-0186-4C84-B07E-710EC5534EB5}">
      <dsp:nvSpPr>
        <dsp:cNvPr id="0" name=""/>
        <dsp:cNvSpPr/>
      </dsp:nvSpPr>
      <dsp:spPr>
        <a:xfrm>
          <a:off x="4114800" y="884876"/>
          <a:ext cx="1349466" cy="3707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384"/>
              </a:lnTo>
              <a:lnTo>
                <a:pt x="1349466" y="185384"/>
              </a:lnTo>
              <a:lnTo>
                <a:pt x="1349466" y="3707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5E278E-4EBB-446E-A4C1-454984BFED10}">
      <dsp:nvSpPr>
        <dsp:cNvPr id="0" name=""/>
        <dsp:cNvSpPr/>
      </dsp:nvSpPr>
      <dsp:spPr>
        <a:xfrm>
          <a:off x="2712877" y="2138429"/>
          <a:ext cx="91440" cy="3707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076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A62D56-6C68-423C-AC12-6F873D67D7C5}">
      <dsp:nvSpPr>
        <dsp:cNvPr id="0" name=""/>
        <dsp:cNvSpPr/>
      </dsp:nvSpPr>
      <dsp:spPr>
        <a:xfrm>
          <a:off x="2758597" y="884876"/>
          <a:ext cx="1356202" cy="370768"/>
        </a:xfrm>
        <a:custGeom>
          <a:avLst/>
          <a:gdLst/>
          <a:ahLst/>
          <a:cxnLst/>
          <a:rect l="0" t="0" r="0" b="0"/>
          <a:pathLst>
            <a:path>
              <a:moveTo>
                <a:pt x="1356202" y="0"/>
              </a:moveTo>
              <a:lnTo>
                <a:pt x="1356202" y="185384"/>
              </a:lnTo>
              <a:lnTo>
                <a:pt x="0" y="185384"/>
              </a:lnTo>
              <a:lnTo>
                <a:pt x="0" y="3707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FE052E-9BFC-458A-B530-8084228CF23E}">
      <dsp:nvSpPr>
        <dsp:cNvPr id="0" name=""/>
        <dsp:cNvSpPr/>
      </dsp:nvSpPr>
      <dsp:spPr>
        <a:xfrm>
          <a:off x="2674636" y="2093"/>
          <a:ext cx="2880327" cy="88278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R="0" lvl="0" algn="ctr" defTabSz="1422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1" lang="zh-TW" altLang="en-US" sz="32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微軟正黑體" panose="020B0604030504040204" pitchFamily="34" charset="-120"/>
            </a:rPr>
            <a:t>範圍與方式</a:t>
          </a:r>
          <a:endParaRPr lang="zh-TW" altLang="en-US" sz="3200" kern="1200" dirty="0"/>
        </a:p>
      </dsp:txBody>
      <dsp:txXfrm>
        <a:off x="2674636" y="2093"/>
        <a:ext cx="2880327" cy="882783"/>
      </dsp:txXfrm>
    </dsp:sp>
    <dsp:sp modelId="{2AB0CED4-F967-4E7A-B004-70B6209A5C11}">
      <dsp:nvSpPr>
        <dsp:cNvPr id="0" name=""/>
        <dsp:cNvSpPr/>
      </dsp:nvSpPr>
      <dsp:spPr>
        <a:xfrm>
          <a:off x="1594515" y="1255645"/>
          <a:ext cx="2328164" cy="88278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R="0" lvl="0" algn="ctr" defTabSz="8001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1" lang="zh-TW" altLang="en-US" sz="1800" b="1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ea typeface="標楷體" panose="03000509000000000000" pitchFamily="65" charset="-120"/>
            </a:rPr>
            <a:t>第一次月考</a:t>
          </a:r>
        </a:p>
        <a:p>
          <a:pPr marR="0" lvl="0" algn="ctr" defTabSz="8001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1" lang="zh-TW" altLang="en-US" sz="1800" b="1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ea typeface="標楷體" panose="03000509000000000000" pitchFamily="65" charset="-120"/>
            </a:rPr>
            <a:t>第一單元   </a:t>
          </a:r>
          <a:r>
            <a:rPr kumimoji="0" lang="zh-TW" altLang="en-US" sz="1800" b="1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ea typeface="標楷體" panose="03000509000000000000" pitchFamily="65" charset="-120"/>
            </a:rPr>
            <a:t>第三單元</a:t>
          </a:r>
          <a:endParaRPr lang="zh-TW" altLang="en-US" sz="1800" kern="1200" dirty="0">
            <a:solidFill>
              <a:srgbClr val="002060"/>
            </a:solidFill>
            <a:effectLst/>
          </a:endParaRPr>
        </a:p>
      </dsp:txBody>
      <dsp:txXfrm>
        <a:off x="1594515" y="1255645"/>
        <a:ext cx="2328164" cy="882783"/>
      </dsp:txXfrm>
    </dsp:sp>
    <dsp:sp modelId="{FE7C1547-7332-4178-976A-CC179C6C6497}">
      <dsp:nvSpPr>
        <dsp:cNvPr id="0" name=""/>
        <dsp:cNvSpPr/>
      </dsp:nvSpPr>
      <dsp:spPr>
        <a:xfrm>
          <a:off x="1594524" y="2509198"/>
          <a:ext cx="2328146" cy="88278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R="0" lvl="0" algn="ctr" defTabSz="533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1" lang="zh-TW" altLang="en-US" sz="1200" b="1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ea typeface="微軟正黑體" panose="020B0604030504040204" pitchFamily="34" charset="-120"/>
            </a:rPr>
            <a:t>紙筆測驗</a:t>
          </a:r>
        </a:p>
        <a:p>
          <a:pPr marR="0" lvl="0" algn="ctr" defTabSz="533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1" lang="zh-TW" altLang="en-US" sz="1200" b="1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ea typeface="微軟正黑體" panose="020B0604030504040204" pitchFamily="34" charset="-120"/>
            </a:rPr>
            <a:t>習作報告作業成績</a:t>
          </a:r>
        </a:p>
        <a:p>
          <a:pPr marR="0" lvl="0" algn="ctr" defTabSz="533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1" lang="zh-TW" altLang="en-US" sz="1200" b="1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ea typeface="微軟正黑體" panose="020B0604030504040204" pitchFamily="34" charset="-120"/>
            </a:rPr>
            <a:t>實驗與課堂表現</a:t>
          </a:r>
          <a:endParaRPr lang="zh-TW" altLang="en-US" sz="1200" kern="1200" dirty="0">
            <a:solidFill>
              <a:srgbClr val="002060"/>
            </a:solidFill>
          </a:endParaRPr>
        </a:p>
      </dsp:txBody>
      <dsp:txXfrm>
        <a:off x="1594524" y="2509198"/>
        <a:ext cx="2328146" cy="882783"/>
      </dsp:txXfrm>
    </dsp:sp>
    <dsp:sp modelId="{09D90CCC-BA2F-47BA-952E-A560B0F6AFF6}">
      <dsp:nvSpPr>
        <dsp:cNvPr id="0" name=""/>
        <dsp:cNvSpPr/>
      </dsp:nvSpPr>
      <dsp:spPr>
        <a:xfrm>
          <a:off x="4293448" y="1255645"/>
          <a:ext cx="2341635" cy="88278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R="0" lvl="0" algn="ctr" defTabSz="8001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1" lang="zh-TW" altLang="en-US" sz="1800" b="1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ea typeface="標楷體" panose="03000509000000000000" pitchFamily="65" charset="-120"/>
            </a:rPr>
            <a:t>第二次月考</a:t>
          </a:r>
        </a:p>
        <a:p>
          <a:pPr marR="0" lvl="0" algn="ctr" defTabSz="8001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1" lang="zh-TW" altLang="en-US" sz="1800" b="1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ea typeface="標楷體" panose="03000509000000000000" pitchFamily="65" charset="-120"/>
            </a:rPr>
            <a:t>第二單元   </a:t>
          </a:r>
          <a:r>
            <a:rPr kumimoji="0" lang="zh-TW" altLang="en-US" sz="1800" b="1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ea typeface="標楷體" panose="03000509000000000000" pitchFamily="65" charset="-120"/>
            </a:rPr>
            <a:t>第三單元</a:t>
          </a:r>
          <a:endParaRPr lang="zh-TW" altLang="en-US" sz="1800" kern="1200" dirty="0">
            <a:solidFill>
              <a:srgbClr val="002060"/>
            </a:solidFill>
            <a:effectLst/>
          </a:endParaRPr>
        </a:p>
      </dsp:txBody>
      <dsp:txXfrm>
        <a:off x="4293448" y="1255645"/>
        <a:ext cx="2341635" cy="882783"/>
      </dsp:txXfrm>
    </dsp:sp>
    <dsp:sp modelId="{FDB9AD54-25C7-4D4D-843F-A86465A77600}">
      <dsp:nvSpPr>
        <dsp:cNvPr id="0" name=""/>
        <dsp:cNvSpPr/>
      </dsp:nvSpPr>
      <dsp:spPr>
        <a:xfrm>
          <a:off x="4330825" y="2509198"/>
          <a:ext cx="2266881" cy="88278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R="0" lvl="0" algn="ctr" defTabSz="533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1" lang="zh-TW" altLang="en-US" sz="1200" b="1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ea typeface="微軟正黑體" panose="020B0604030504040204" pitchFamily="34" charset="-120"/>
            </a:rPr>
            <a:t>紙筆測驗</a:t>
          </a:r>
        </a:p>
        <a:p>
          <a:pPr marR="0" lvl="0" algn="ctr" defTabSz="533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1" lang="zh-TW" altLang="en-US" sz="1200" b="1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ea typeface="微軟正黑體" panose="020B0604030504040204" pitchFamily="34" charset="-120"/>
            </a:rPr>
            <a:t>習作報告作業成績</a:t>
          </a:r>
        </a:p>
        <a:p>
          <a:pPr marR="0" lvl="0" algn="ctr" defTabSz="533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1" lang="zh-TW" altLang="en-US" sz="1200" b="1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ea typeface="微軟正黑體" panose="020B0604030504040204" pitchFamily="34" charset="-120"/>
            </a:rPr>
            <a:t>實驗與課堂表現</a:t>
          </a:r>
          <a:endParaRPr lang="zh-TW" altLang="en-US" sz="1200" kern="1200" dirty="0">
            <a:solidFill>
              <a:srgbClr val="002060"/>
            </a:solidFill>
          </a:endParaRPr>
        </a:p>
      </dsp:txBody>
      <dsp:txXfrm>
        <a:off x="4330825" y="2509198"/>
        <a:ext cx="2266881" cy="8827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644575"/>
            <a:ext cx="7772400" cy="757907"/>
          </a:xfrm>
        </p:spPr>
        <p:txBody>
          <a:bodyPr/>
          <a:lstStyle>
            <a:lvl1pPr>
              <a:defRPr>
                <a:solidFill>
                  <a:srgbClr val="57A144"/>
                </a:solidFill>
              </a:defRPr>
            </a:lvl1pPr>
          </a:lstStyle>
          <a:p>
            <a:r>
              <a:rPr lang="fr-CA" dirty="0" smtClean="0"/>
              <a:t>NAME OF PRESENTATION</a:t>
            </a:r>
            <a:endParaRPr lang="fr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186458"/>
            <a:ext cx="6400800" cy="593204"/>
          </a:xfrm>
        </p:spPr>
        <p:txBody>
          <a:bodyPr/>
          <a:lstStyle>
            <a:lvl1pPr marL="0" indent="0" algn="ctr">
              <a:buNone/>
              <a:defRPr baseline="0">
                <a:solidFill>
                  <a:srgbClr val="57A14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Company Name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071968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09526"/>
            <a:ext cx="8229600" cy="339447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err="1" smtClean="0">
                <a:solidFill>
                  <a:srgbClr val="57A144"/>
                </a:solidFill>
              </a:rPr>
              <a:t>Lorem</a:t>
            </a:r>
            <a:r>
              <a:rPr lang="en-US" dirty="0" smtClean="0">
                <a:solidFill>
                  <a:srgbClr val="57A144"/>
                </a:solidFill>
              </a:rPr>
              <a:t> </a:t>
            </a:r>
            <a:r>
              <a:rPr lang="en-US" dirty="0" err="1" smtClean="0">
                <a:solidFill>
                  <a:srgbClr val="57A144"/>
                </a:solidFill>
              </a:rPr>
              <a:t>ipsum</a:t>
            </a:r>
            <a:r>
              <a:rPr lang="en-US" dirty="0" smtClean="0">
                <a:solidFill>
                  <a:srgbClr val="57A144"/>
                </a:solidFill>
              </a:rPr>
              <a:t> dolor sit </a:t>
            </a:r>
            <a:r>
              <a:rPr lang="en-US" dirty="0" err="1" smtClean="0">
                <a:solidFill>
                  <a:srgbClr val="57A144"/>
                </a:solidFill>
              </a:rPr>
              <a:t>amet</a:t>
            </a:r>
            <a:r>
              <a:rPr lang="en-US" dirty="0" smtClean="0">
                <a:solidFill>
                  <a:srgbClr val="57A144"/>
                </a:solidFill>
              </a:rPr>
              <a:t>, </a:t>
            </a:r>
            <a:r>
              <a:rPr lang="en-US" dirty="0" err="1" smtClean="0">
                <a:solidFill>
                  <a:srgbClr val="57A144"/>
                </a:solidFill>
              </a:rPr>
              <a:t>consectetur</a:t>
            </a:r>
            <a:r>
              <a:rPr lang="en-US" dirty="0" smtClean="0">
                <a:solidFill>
                  <a:srgbClr val="57A144"/>
                </a:solidFill>
              </a:rPr>
              <a:t> </a:t>
            </a:r>
            <a:r>
              <a:rPr lang="en-US" dirty="0" err="1" smtClean="0">
                <a:solidFill>
                  <a:srgbClr val="57A144"/>
                </a:solidFill>
              </a:rPr>
              <a:t>adipisicing</a:t>
            </a:r>
            <a:r>
              <a:rPr lang="en-US" dirty="0" smtClean="0">
                <a:solidFill>
                  <a:srgbClr val="57A144"/>
                </a:solidFill>
              </a:rPr>
              <a:t> </a:t>
            </a:r>
            <a:r>
              <a:rPr lang="en-US" dirty="0" err="1" smtClean="0">
                <a:solidFill>
                  <a:srgbClr val="57A144"/>
                </a:solidFill>
              </a:rPr>
              <a:t>elit</a:t>
            </a:r>
            <a:r>
              <a:rPr lang="en-US" dirty="0" smtClean="0">
                <a:solidFill>
                  <a:srgbClr val="57A144"/>
                </a:solidFill>
              </a:rPr>
              <a:t>, </a:t>
            </a:r>
            <a:r>
              <a:rPr lang="en-US" dirty="0" err="1" smtClean="0">
                <a:solidFill>
                  <a:srgbClr val="57A144"/>
                </a:solidFill>
              </a:rPr>
              <a:t>sed</a:t>
            </a:r>
            <a:r>
              <a:rPr lang="en-US" dirty="0" smtClean="0">
                <a:solidFill>
                  <a:srgbClr val="57A144"/>
                </a:solidFill>
              </a:rPr>
              <a:t> do </a:t>
            </a:r>
            <a:r>
              <a:rPr lang="en-US" dirty="0" err="1" smtClean="0">
                <a:solidFill>
                  <a:srgbClr val="57A144"/>
                </a:solidFill>
              </a:rPr>
              <a:t>eiusmod</a:t>
            </a:r>
            <a:r>
              <a:rPr lang="en-US" dirty="0" smtClean="0">
                <a:solidFill>
                  <a:srgbClr val="57A144"/>
                </a:solidFill>
              </a:rPr>
              <a:t> </a:t>
            </a:r>
            <a:r>
              <a:rPr lang="en-US" dirty="0" err="1" smtClean="0">
                <a:solidFill>
                  <a:srgbClr val="57A144"/>
                </a:solidFill>
              </a:rPr>
              <a:t>tempor</a:t>
            </a:r>
            <a:r>
              <a:rPr lang="en-US" dirty="0" smtClean="0">
                <a:solidFill>
                  <a:srgbClr val="57A144"/>
                </a:solidFill>
              </a:rPr>
              <a:t> </a:t>
            </a:r>
            <a:r>
              <a:rPr lang="en-US" dirty="0" err="1" smtClean="0">
                <a:solidFill>
                  <a:srgbClr val="57A144"/>
                </a:solidFill>
              </a:rPr>
              <a:t>incididunt</a:t>
            </a:r>
            <a:r>
              <a:rPr lang="en-US" dirty="0" smtClean="0">
                <a:solidFill>
                  <a:srgbClr val="57A144"/>
                </a:solidFill>
              </a:rPr>
              <a:t> </a:t>
            </a:r>
            <a:r>
              <a:rPr lang="en-US" dirty="0" err="1" smtClean="0">
                <a:solidFill>
                  <a:srgbClr val="57A144"/>
                </a:solidFill>
              </a:rPr>
              <a:t>ut</a:t>
            </a:r>
            <a:r>
              <a:rPr lang="en-US" dirty="0" smtClean="0">
                <a:solidFill>
                  <a:srgbClr val="57A144"/>
                </a:solidFill>
              </a:rPr>
              <a:t> </a:t>
            </a:r>
            <a:r>
              <a:rPr lang="en-US" dirty="0" err="1" smtClean="0">
                <a:solidFill>
                  <a:srgbClr val="57A144"/>
                </a:solidFill>
              </a:rPr>
              <a:t>labore</a:t>
            </a:r>
            <a:r>
              <a:rPr lang="en-US" dirty="0" smtClean="0">
                <a:solidFill>
                  <a:srgbClr val="57A144"/>
                </a:solidFill>
              </a:rPr>
              <a:t>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5354"/>
            <a:ext cx="8229600" cy="8572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Title</a:t>
            </a:r>
            <a:endParaRPr lang="fr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532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5354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57A144"/>
                </a:solidFill>
              </a:rPr>
              <a:t>Title</a:t>
            </a:r>
            <a:endParaRPr lang="fr-CA" dirty="0">
              <a:solidFill>
                <a:srgbClr val="57A144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09526"/>
            <a:ext cx="8229600" cy="3394472"/>
          </a:xfrm>
        </p:spPr>
        <p:txBody>
          <a:bodyPr>
            <a:normAutofit/>
          </a:bodyPr>
          <a:lstStyle/>
          <a:p>
            <a:pPr lvl="0"/>
            <a:r>
              <a:rPr lang="en-US" dirty="0" err="1" smtClean="0">
                <a:solidFill>
                  <a:srgbClr val="57A144"/>
                </a:solidFill>
              </a:rPr>
              <a:t>Lorem</a:t>
            </a:r>
            <a:r>
              <a:rPr lang="en-US" dirty="0" smtClean="0">
                <a:solidFill>
                  <a:srgbClr val="57A144"/>
                </a:solidFill>
              </a:rPr>
              <a:t> </a:t>
            </a:r>
            <a:r>
              <a:rPr lang="en-US" dirty="0" err="1" smtClean="0">
                <a:solidFill>
                  <a:srgbClr val="57A144"/>
                </a:solidFill>
              </a:rPr>
              <a:t>ipsum</a:t>
            </a:r>
            <a:r>
              <a:rPr lang="en-US" dirty="0" smtClean="0">
                <a:solidFill>
                  <a:srgbClr val="57A144"/>
                </a:solidFill>
              </a:rPr>
              <a:t> dolor sit </a:t>
            </a:r>
            <a:r>
              <a:rPr lang="en-US" dirty="0" err="1" smtClean="0">
                <a:solidFill>
                  <a:srgbClr val="57A144"/>
                </a:solidFill>
              </a:rPr>
              <a:t>amet</a:t>
            </a:r>
            <a:r>
              <a:rPr lang="en-US" dirty="0" smtClean="0">
                <a:solidFill>
                  <a:srgbClr val="57A144"/>
                </a:solidFill>
              </a:rPr>
              <a:t>, </a:t>
            </a:r>
            <a:r>
              <a:rPr lang="en-US" dirty="0" err="1" smtClean="0">
                <a:solidFill>
                  <a:srgbClr val="57A144"/>
                </a:solidFill>
              </a:rPr>
              <a:t>consectetur</a:t>
            </a:r>
            <a:r>
              <a:rPr lang="en-US" dirty="0" smtClean="0">
                <a:solidFill>
                  <a:srgbClr val="57A144"/>
                </a:solidFill>
              </a:rPr>
              <a:t> </a:t>
            </a:r>
            <a:r>
              <a:rPr lang="en-US" dirty="0" err="1" smtClean="0">
                <a:solidFill>
                  <a:srgbClr val="57A144"/>
                </a:solidFill>
              </a:rPr>
              <a:t>adipisicing</a:t>
            </a:r>
            <a:r>
              <a:rPr lang="en-US" dirty="0" smtClean="0">
                <a:solidFill>
                  <a:srgbClr val="57A144"/>
                </a:solidFill>
              </a:rPr>
              <a:t> </a:t>
            </a:r>
            <a:r>
              <a:rPr lang="en-US" dirty="0" err="1" smtClean="0">
                <a:solidFill>
                  <a:srgbClr val="57A144"/>
                </a:solidFill>
              </a:rPr>
              <a:t>elit</a:t>
            </a:r>
            <a:r>
              <a:rPr lang="en-US" dirty="0" smtClean="0">
                <a:solidFill>
                  <a:srgbClr val="57A144"/>
                </a:solidFill>
              </a:rPr>
              <a:t>, </a:t>
            </a:r>
            <a:r>
              <a:rPr lang="en-US" dirty="0" err="1" smtClean="0">
                <a:solidFill>
                  <a:srgbClr val="57A144"/>
                </a:solidFill>
              </a:rPr>
              <a:t>sed</a:t>
            </a:r>
            <a:r>
              <a:rPr lang="en-US" dirty="0" smtClean="0">
                <a:solidFill>
                  <a:srgbClr val="57A144"/>
                </a:solidFill>
              </a:rPr>
              <a:t> do </a:t>
            </a:r>
            <a:r>
              <a:rPr lang="en-US" dirty="0" err="1" smtClean="0">
                <a:solidFill>
                  <a:srgbClr val="57A144"/>
                </a:solidFill>
              </a:rPr>
              <a:t>eiusmod</a:t>
            </a:r>
            <a:r>
              <a:rPr lang="en-US" dirty="0" smtClean="0">
                <a:solidFill>
                  <a:srgbClr val="57A144"/>
                </a:solidFill>
              </a:rPr>
              <a:t> </a:t>
            </a:r>
            <a:r>
              <a:rPr lang="en-US" dirty="0" err="1" smtClean="0">
                <a:solidFill>
                  <a:srgbClr val="57A144"/>
                </a:solidFill>
              </a:rPr>
              <a:t>tempor</a:t>
            </a:r>
            <a:r>
              <a:rPr lang="en-US" dirty="0" smtClean="0">
                <a:solidFill>
                  <a:srgbClr val="57A144"/>
                </a:solidFill>
              </a:rPr>
              <a:t> </a:t>
            </a:r>
            <a:r>
              <a:rPr lang="en-US" dirty="0" err="1" smtClean="0">
                <a:solidFill>
                  <a:srgbClr val="57A144"/>
                </a:solidFill>
              </a:rPr>
              <a:t>incididunt</a:t>
            </a:r>
            <a:r>
              <a:rPr lang="en-US" dirty="0" smtClean="0">
                <a:solidFill>
                  <a:srgbClr val="57A144"/>
                </a:solidFill>
              </a:rPr>
              <a:t> </a:t>
            </a:r>
            <a:r>
              <a:rPr lang="en-US" dirty="0" err="1" smtClean="0">
                <a:solidFill>
                  <a:srgbClr val="57A144"/>
                </a:solidFill>
              </a:rPr>
              <a:t>ut</a:t>
            </a:r>
            <a:r>
              <a:rPr lang="en-US" dirty="0" smtClean="0">
                <a:solidFill>
                  <a:srgbClr val="57A144"/>
                </a:solidFill>
              </a:rPr>
              <a:t> </a:t>
            </a:r>
            <a:r>
              <a:rPr lang="en-US" dirty="0" err="1" smtClean="0">
                <a:solidFill>
                  <a:srgbClr val="57A144"/>
                </a:solidFill>
              </a:rPr>
              <a:t>labore</a:t>
            </a:r>
            <a:r>
              <a:rPr lang="en-US" dirty="0" smtClean="0">
                <a:solidFill>
                  <a:srgbClr val="57A144"/>
                </a:solidFill>
              </a:rPr>
              <a:t> et </a:t>
            </a:r>
            <a:r>
              <a:rPr lang="en-US" dirty="0" err="1" smtClean="0">
                <a:solidFill>
                  <a:srgbClr val="57A144"/>
                </a:solidFill>
              </a:rPr>
              <a:t>dolore</a:t>
            </a:r>
            <a:r>
              <a:rPr lang="en-US" dirty="0" smtClean="0">
                <a:solidFill>
                  <a:srgbClr val="57A144"/>
                </a:solidFill>
              </a:rPr>
              <a:t> magna </a:t>
            </a:r>
            <a:r>
              <a:rPr lang="en-US" dirty="0" err="1" smtClean="0">
                <a:solidFill>
                  <a:srgbClr val="57A144"/>
                </a:solidFill>
              </a:rPr>
              <a:t>aliqua</a:t>
            </a:r>
            <a:r>
              <a:rPr lang="en-US" dirty="0" smtClean="0">
                <a:solidFill>
                  <a:srgbClr val="57A144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2361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627784" y="415354"/>
            <a:ext cx="6059016" cy="857250"/>
          </a:xfrm>
        </p:spPr>
        <p:txBody>
          <a:bodyPr/>
          <a:lstStyle>
            <a:lvl1pPr>
              <a:defRPr/>
            </a:lvl1pPr>
          </a:lstStyle>
          <a:p>
            <a:pPr algn="l"/>
            <a:r>
              <a:rPr lang="en-US" dirty="0" smtClean="0">
                <a:solidFill>
                  <a:srgbClr val="57A144"/>
                </a:solidFill>
              </a:rPr>
              <a:t>Title</a:t>
            </a:r>
            <a:endParaRPr lang="fr-CA" dirty="0">
              <a:solidFill>
                <a:srgbClr val="57A144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27784" y="1409526"/>
            <a:ext cx="6059016" cy="3394472"/>
          </a:xfrm>
        </p:spPr>
        <p:txBody>
          <a:bodyPr/>
          <a:lstStyle/>
          <a:p>
            <a:pPr lvl="0"/>
            <a:r>
              <a:rPr lang="en-US" dirty="0" err="1" smtClean="0">
                <a:solidFill>
                  <a:srgbClr val="57A144"/>
                </a:solidFill>
              </a:rPr>
              <a:t>Lorem</a:t>
            </a:r>
            <a:r>
              <a:rPr lang="en-US" dirty="0" smtClean="0">
                <a:solidFill>
                  <a:srgbClr val="57A144"/>
                </a:solidFill>
              </a:rPr>
              <a:t> </a:t>
            </a:r>
            <a:r>
              <a:rPr lang="en-US" dirty="0" err="1" smtClean="0">
                <a:solidFill>
                  <a:srgbClr val="57A144"/>
                </a:solidFill>
              </a:rPr>
              <a:t>ipsum</a:t>
            </a:r>
            <a:r>
              <a:rPr lang="en-US" dirty="0" smtClean="0">
                <a:solidFill>
                  <a:srgbClr val="57A144"/>
                </a:solidFill>
              </a:rPr>
              <a:t> dolor sit </a:t>
            </a:r>
            <a:r>
              <a:rPr lang="en-US" dirty="0" err="1" smtClean="0">
                <a:solidFill>
                  <a:srgbClr val="57A144"/>
                </a:solidFill>
              </a:rPr>
              <a:t>amet</a:t>
            </a:r>
            <a:r>
              <a:rPr lang="en-US" dirty="0" smtClean="0">
                <a:solidFill>
                  <a:srgbClr val="57A144"/>
                </a:solidFill>
              </a:rPr>
              <a:t>, </a:t>
            </a:r>
            <a:r>
              <a:rPr lang="en-US" dirty="0" err="1" smtClean="0">
                <a:solidFill>
                  <a:srgbClr val="57A144"/>
                </a:solidFill>
              </a:rPr>
              <a:t>consectetur</a:t>
            </a:r>
            <a:r>
              <a:rPr lang="en-US" dirty="0" smtClean="0">
                <a:solidFill>
                  <a:srgbClr val="57A144"/>
                </a:solidFill>
              </a:rPr>
              <a:t> </a:t>
            </a:r>
            <a:r>
              <a:rPr lang="en-US" dirty="0" err="1" smtClean="0">
                <a:solidFill>
                  <a:srgbClr val="57A144"/>
                </a:solidFill>
              </a:rPr>
              <a:t>adipisicing</a:t>
            </a:r>
            <a:r>
              <a:rPr lang="en-US" dirty="0" smtClean="0">
                <a:solidFill>
                  <a:srgbClr val="57A144"/>
                </a:solidFill>
              </a:rPr>
              <a:t> </a:t>
            </a:r>
            <a:r>
              <a:rPr lang="en-US" dirty="0" err="1" smtClean="0">
                <a:solidFill>
                  <a:srgbClr val="57A144"/>
                </a:solidFill>
              </a:rPr>
              <a:t>elit</a:t>
            </a:r>
            <a:r>
              <a:rPr lang="en-US" dirty="0" smtClean="0">
                <a:solidFill>
                  <a:srgbClr val="57A144"/>
                </a:solidFill>
              </a:rPr>
              <a:t>, </a:t>
            </a:r>
            <a:r>
              <a:rPr lang="en-US" dirty="0" err="1" smtClean="0">
                <a:solidFill>
                  <a:srgbClr val="57A144"/>
                </a:solidFill>
              </a:rPr>
              <a:t>sed</a:t>
            </a:r>
            <a:r>
              <a:rPr lang="en-US" dirty="0" smtClean="0">
                <a:solidFill>
                  <a:srgbClr val="57A144"/>
                </a:solidFill>
              </a:rPr>
              <a:t> do </a:t>
            </a:r>
            <a:r>
              <a:rPr lang="en-US" dirty="0" err="1" smtClean="0">
                <a:solidFill>
                  <a:srgbClr val="57A144"/>
                </a:solidFill>
              </a:rPr>
              <a:t>eiusmod</a:t>
            </a:r>
            <a:r>
              <a:rPr lang="en-US" dirty="0" smtClean="0">
                <a:solidFill>
                  <a:srgbClr val="57A144"/>
                </a:solidFill>
              </a:rPr>
              <a:t> </a:t>
            </a:r>
            <a:r>
              <a:rPr lang="en-US" dirty="0" err="1" smtClean="0">
                <a:solidFill>
                  <a:srgbClr val="57A144"/>
                </a:solidFill>
              </a:rPr>
              <a:t>tempor</a:t>
            </a:r>
            <a:r>
              <a:rPr lang="en-US" dirty="0" smtClean="0">
                <a:solidFill>
                  <a:srgbClr val="57A144"/>
                </a:solidFill>
              </a:rPr>
              <a:t> </a:t>
            </a:r>
            <a:r>
              <a:rPr lang="en-US" dirty="0" err="1" smtClean="0">
                <a:solidFill>
                  <a:srgbClr val="57A144"/>
                </a:solidFill>
              </a:rPr>
              <a:t>incididunt</a:t>
            </a:r>
            <a:r>
              <a:rPr lang="en-US" dirty="0" smtClean="0">
                <a:solidFill>
                  <a:srgbClr val="57A144"/>
                </a:solidFill>
              </a:rPr>
              <a:t> </a:t>
            </a:r>
            <a:r>
              <a:rPr lang="en-US" dirty="0" err="1" smtClean="0">
                <a:solidFill>
                  <a:srgbClr val="57A144"/>
                </a:solidFill>
              </a:rPr>
              <a:t>ut</a:t>
            </a:r>
            <a:r>
              <a:rPr lang="en-US" dirty="0" smtClean="0">
                <a:solidFill>
                  <a:srgbClr val="57A144"/>
                </a:solidFill>
              </a:rPr>
              <a:t> </a:t>
            </a:r>
            <a:r>
              <a:rPr lang="en-US" dirty="0" err="1" smtClean="0">
                <a:solidFill>
                  <a:srgbClr val="57A144"/>
                </a:solidFill>
              </a:rPr>
              <a:t>labore</a:t>
            </a:r>
            <a:r>
              <a:rPr lang="en-US" dirty="0" smtClean="0">
                <a:solidFill>
                  <a:srgbClr val="57A144"/>
                </a:solidFill>
              </a:rPr>
              <a:t> et </a:t>
            </a:r>
            <a:r>
              <a:rPr lang="en-US" dirty="0" err="1" smtClean="0">
                <a:solidFill>
                  <a:srgbClr val="57A144"/>
                </a:solidFill>
              </a:rPr>
              <a:t>dolore</a:t>
            </a:r>
            <a:r>
              <a:rPr lang="en-US" dirty="0" smtClean="0">
                <a:solidFill>
                  <a:srgbClr val="57A144"/>
                </a:solidFill>
              </a:rPr>
              <a:t> magna </a:t>
            </a:r>
            <a:r>
              <a:rPr lang="en-US" dirty="0" err="1" smtClean="0">
                <a:solidFill>
                  <a:srgbClr val="57A144"/>
                </a:solidFill>
              </a:rPr>
              <a:t>aliqua</a:t>
            </a:r>
            <a:r>
              <a:rPr lang="en-US" dirty="0" smtClean="0">
                <a:solidFill>
                  <a:srgbClr val="57A144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5074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4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5354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57A144"/>
                </a:solidFill>
              </a:rPr>
              <a:t>Title</a:t>
            </a:r>
            <a:endParaRPr lang="fr-CA" dirty="0">
              <a:solidFill>
                <a:srgbClr val="57A144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09526"/>
            <a:ext cx="8229600" cy="3394472"/>
          </a:xfrm>
        </p:spPr>
        <p:txBody>
          <a:bodyPr>
            <a:normAutofit/>
          </a:bodyPr>
          <a:lstStyle/>
          <a:p>
            <a:pPr lvl="0"/>
            <a:r>
              <a:rPr lang="en-US" dirty="0" err="1" smtClean="0">
                <a:solidFill>
                  <a:srgbClr val="57A144"/>
                </a:solidFill>
              </a:rPr>
              <a:t>Lorem</a:t>
            </a:r>
            <a:r>
              <a:rPr lang="en-US" dirty="0" smtClean="0">
                <a:solidFill>
                  <a:srgbClr val="57A144"/>
                </a:solidFill>
              </a:rPr>
              <a:t> </a:t>
            </a:r>
            <a:r>
              <a:rPr lang="en-US" dirty="0" err="1" smtClean="0">
                <a:solidFill>
                  <a:srgbClr val="57A144"/>
                </a:solidFill>
              </a:rPr>
              <a:t>ipsum</a:t>
            </a:r>
            <a:r>
              <a:rPr lang="en-US" dirty="0" smtClean="0">
                <a:solidFill>
                  <a:srgbClr val="57A144"/>
                </a:solidFill>
              </a:rPr>
              <a:t> dolor sit </a:t>
            </a:r>
            <a:r>
              <a:rPr lang="en-US" dirty="0" err="1" smtClean="0">
                <a:solidFill>
                  <a:srgbClr val="57A144"/>
                </a:solidFill>
              </a:rPr>
              <a:t>amet</a:t>
            </a:r>
            <a:r>
              <a:rPr lang="en-US" dirty="0" smtClean="0">
                <a:solidFill>
                  <a:srgbClr val="57A144"/>
                </a:solidFill>
              </a:rPr>
              <a:t>, </a:t>
            </a:r>
            <a:r>
              <a:rPr lang="en-US" dirty="0" err="1" smtClean="0">
                <a:solidFill>
                  <a:srgbClr val="57A144"/>
                </a:solidFill>
              </a:rPr>
              <a:t>consectetur</a:t>
            </a:r>
            <a:r>
              <a:rPr lang="en-US" dirty="0" smtClean="0">
                <a:solidFill>
                  <a:srgbClr val="57A144"/>
                </a:solidFill>
              </a:rPr>
              <a:t> </a:t>
            </a:r>
            <a:r>
              <a:rPr lang="en-US" dirty="0" err="1" smtClean="0">
                <a:solidFill>
                  <a:srgbClr val="57A144"/>
                </a:solidFill>
              </a:rPr>
              <a:t>adipisicing</a:t>
            </a:r>
            <a:r>
              <a:rPr lang="en-US" dirty="0" smtClean="0">
                <a:solidFill>
                  <a:srgbClr val="57A144"/>
                </a:solidFill>
              </a:rPr>
              <a:t> </a:t>
            </a:r>
            <a:r>
              <a:rPr lang="en-US" dirty="0" err="1" smtClean="0">
                <a:solidFill>
                  <a:srgbClr val="57A144"/>
                </a:solidFill>
              </a:rPr>
              <a:t>elit</a:t>
            </a:r>
            <a:r>
              <a:rPr lang="en-US" dirty="0" smtClean="0">
                <a:solidFill>
                  <a:srgbClr val="57A144"/>
                </a:solidFill>
              </a:rPr>
              <a:t>, </a:t>
            </a:r>
            <a:r>
              <a:rPr lang="en-US" dirty="0" err="1" smtClean="0">
                <a:solidFill>
                  <a:srgbClr val="57A144"/>
                </a:solidFill>
              </a:rPr>
              <a:t>sed</a:t>
            </a:r>
            <a:r>
              <a:rPr lang="en-US" dirty="0" smtClean="0">
                <a:solidFill>
                  <a:srgbClr val="57A144"/>
                </a:solidFill>
              </a:rPr>
              <a:t> do </a:t>
            </a:r>
            <a:r>
              <a:rPr lang="en-US" dirty="0" err="1" smtClean="0">
                <a:solidFill>
                  <a:srgbClr val="57A144"/>
                </a:solidFill>
              </a:rPr>
              <a:t>eiusmod</a:t>
            </a:r>
            <a:r>
              <a:rPr lang="en-US" dirty="0" smtClean="0">
                <a:solidFill>
                  <a:srgbClr val="57A144"/>
                </a:solidFill>
              </a:rPr>
              <a:t> </a:t>
            </a:r>
            <a:r>
              <a:rPr lang="en-US" dirty="0" err="1" smtClean="0">
                <a:solidFill>
                  <a:srgbClr val="57A144"/>
                </a:solidFill>
              </a:rPr>
              <a:t>tempor</a:t>
            </a:r>
            <a:r>
              <a:rPr lang="en-US" dirty="0" smtClean="0">
                <a:solidFill>
                  <a:srgbClr val="57A144"/>
                </a:solidFill>
              </a:rPr>
              <a:t> </a:t>
            </a:r>
            <a:r>
              <a:rPr lang="en-US" dirty="0" err="1" smtClean="0">
                <a:solidFill>
                  <a:srgbClr val="57A144"/>
                </a:solidFill>
              </a:rPr>
              <a:t>incididunt</a:t>
            </a:r>
            <a:r>
              <a:rPr lang="en-US" dirty="0" smtClean="0">
                <a:solidFill>
                  <a:srgbClr val="57A144"/>
                </a:solidFill>
              </a:rPr>
              <a:t> </a:t>
            </a:r>
            <a:r>
              <a:rPr lang="en-US" dirty="0" err="1" smtClean="0">
                <a:solidFill>
                  <a:srgbClr val="57A144"/>
                </a:solidFill>
              </a:rPr>
              <a:t>ut</a:t>
            </a:r>
            <a:r>
              <a:rPr lang="en-US" dirty="0" smtClean="0">
                <a:solidFill>
                  <a:srgbClr val="57A144"/>
                </a:solidFill>
              </a:rPr>
              <a:t> </a:t>
            </a:r>
            <a:r>
              <a:rPr lang="en-US" dirty="0" err="1" smtClean="0">
                <a:solidFill>
                  <a:srgbClr val="57A144"/>
                </a:solidFill>
              </a:rPr>
              <a:t>labore</a:t>
            </a:r>
            <a:r>
              <a:rPr lang="en-US" dirty="0" smtClean="0">
                <a:solidFill>
                  <a:srgbClr val="57A144"/>
                </a:solidFill>
              </a:rPr>
              <a:t> et </a:t>
            </a:r>
            <a:r>
              <a:rPr lang="en-US" dirty="0" err="1" smtClean="0">
                <a:solidFill>
                  <a:srgbClr val="57A144"/>
                </a:solidFill>
              </a:rPr>
              <a:t>dolore</a:t>
            </a:r>
            <a:r>
              <a:rPr lang="en-US" dirty="0" smtClean="0">
                <a:solidFill>
                  <a:srgbClr val="57A144"/>
                </a:solidFill>
              </a:rPr>
              <a:t> magna </a:t>
            </a:r>
            <a:r>
              <a:rPr lang="en-US" dirty="0" err="1" smtClean="0">
                <a:solidFill>
                  <a:srgbClr val="57A144"/>
                </a:solidFill>
              </a:rPr>
              <a:t>aliqua</a:t>
            </a:r>
            <a:r>
              <a:rPr lang="en-US" dirty="0" smtClean="0">
                <a:solidFill>
                  <a:srgbClr val="57A144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0408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5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627784" y="415354"/>
            <a:ext cx="6059016" cy="857250"/>
          </a:xfrm>
        </p:spPr>
        <p:txBody>
          <a:bodyPr/>
          <a:lstStyle>
            <a:lvl1pPr>
              <a:defRPr/>
            </a:lvl1pPr>
          </a:lstStyle>
          <a:p>
            <a:pPr algn="l"/>
            <a:r>
              <a:rPr lang="en-US" dirty="0" smtClean="0">
                <a:solidFill>
                  <a:srgbClr val="57A144"/>
                </a:solidFill>
              </a:rPr>
              <a:t>Title</a:t>
            </a:r>
            <a:endParaRPr lang="fr-CA" dirty="0">
              <a:solidFill>
                <a:srgbClr val="57A144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27784" y="1409526"/>
            <a:ext cx="6059016" cy="3394472"/>
          </a:xfrm>
        </p:spPr>
        <p:txBody>
          <a:bodyPr/>
          <a:lstStyle/>
          <a:p>
            <a:pPr lvl="0"/>
            <a:r>
              <a:rPr lang="en-US" dirty="0" err="1" smtClean="0">
                <a:solidFill>
                  <a:srgbClr val="57A144"/>
                </a:solidFill>
              </a:rPr>
              <a:t>Lorem</a:t>
            </a:r>
            <a:r>
              <a:rPr lang="en-US" dirty="0" smtClean="0">
                <a:solidFill>
                  <a:srgbClr val="57A144"/>
                </a:solidFill>
              </a:rPr>
              <a:t> </a:t>
            </a:r>
            <a:r>
              <a:rPr lang="en-US" dirty="0" err="1" smtClean="0">
                <a:solidFill>
                  <a:srgbClr val="57A144"/>
                </a:solidFill>
              </a:rPr>
              <a:t>ipsum</a:t>
            </a:r>
            <a:r>
              <a:rPr lang="en-US" dirty="0" smtClean="0">
                <a:solidFill>
                  <a:srgbClr val="57A144"/>
                </a:solidFill>
              </a:rPr>
              <a:t> dolor sit </a:t>
            </a:r>
            <a:r>
              <a:rPr lang="en-US" dirty="0" err="1" smtClean="0">
                <a:solidFill>
                  <a:srgbClr val="57A144"/>
                </a:solidFill>
              </a:rPr>
              <a:t>amet</a:t>
            </a:r>
            <a:r>
              <a:rPr lang="en-US" dirty="0" smtClean="0">
                <a:solidFill>
                  <a:srgbClr val="57A144"/>
                </a:solidFill>
              </a:rPr>
              <a:t>, </a:t>
            </a:r>
            <a:r>
              <a:rPr lang="en-US" dirty="0" err="1" smtClean="0">
                <a:solidFill>
                  <a:srgbClr val="57A144"/>
                </a:solidFill>
              </a:rPr>
              <a:t>consectetur</a:t>
            </a:r>
            <a:r>
              <a:rPr lang="en-US" dirty="0" smtClean="0">
                <a:solidFill>
                  <a:srgbClr val="57A144"/>
                </a:solidFill>
              </a:rPr>
              <a:t> </a:t>
            </a:r>
            <a:r>
              <a:rPr lang="en-US" dirty="0" err="1" smtClean="0">
                <a:solidFill>
                  <a:srgbClr val="57A144"/>
                </a:solidFill>
              </a:rPr>
              <a:t>adipisicing</a:t>
            </a:r>
            <a:r>
              <a:rPr lang="en-US" dirty="0" smtClean="0">
                <a:solidFill>
                  <a:srgbClr val="57A144"/>
                </a:solidFill>
              </a:rPr>
              <a:t> </a:t>
            </a:r>
            <a:r>
              <a:rPr lang="en-US" dirty="0" err="1" smtClean="0">
                <a:solidFill>
                  <a:srgbClr val="57A144"/>
                </a:solidFill>
              </a:rPr>
              <a:t>elit</a:t>
            </a:r>
            <a:r>
              <a:rPr lang="en-US" dirty="0" smtClean="0">
                <a:solidFill>
                  <a:srgbClr val="57A144"/>
                </a:solidFill>
              </a:rPr>
              <a:t>, </a:t>
            </a:r>
            <a:r>
              <a:rPr lang="en-US" dirty="0" err="1" smtClean="0">
                <a:solidFill>
                  <a:srgbClr val="57A144"/>
                </a:solidFill>
              </a:rPr>
              <a:t>sed</a:t>
            </a:r>
            <a:r>
              <a:rPr lang="en-US" dirty="0" smtClean="0">
                <a:solidFill>
                  <a:srgbClr val="57A144"/>
                </a:solidFill>
              </a:rPr>
              <a:t> do </a:t>
            </a:r>
            <a:r>
              <a:rPr lang="en-US" dirty="0" err="1" smtClean="0">
                <a:solidFill>
                  <a:srgbClr val="57A144"/>
                </a:solidFill>
              </a:rPr>
              <a:t>eiusmod</a:t>
            </a:r>
            <a:r>
              <a:rPr lang="en-US" dirty="0" smtClean="0">
                <a:solidFill>
                  <a:srgbClr val="57A144"/>
                </a:solidFill>
              </a:rPr>
              <a:t> </a:t>
            </a:r>
            <a:r>
              <a:rPr lang="en-US" dirty="0" err="1" smtClean="0">
                <a:solidFill>
                  <a:srgbClr val="57A144"/>
                </a:solidFill>
              </a:rPr>
              <a:t>tempor</a:t>
            </a:r>
            <a:r>
              <a:rPr lang="en-US" dirty="0" smtClean="0">
                <a:solidFill>
                  <a:srgbClr val="57A144"/>
                </a:solidFill>
              </a:rPr>
              <a:t> </a:t>
            </a:r>
            <a:r>
              <a:rPr lang="en-US" dirty="0" err="1" smtClean="0">
                <a:solidFill>
                  <a:srgbClr val="57A144"/>
                </a:solidFill>
              </a:rPr>
              <a:t>incididunt</a:t>
            </a:r>
            <a:r>
              <a:rPr lang="en-US" dirty="0" smtClean="0">
                <a:solidFill>
                  <a:srgbClr val="57A144"/>
                </a:solidFill>
              </a:rPr>
              <a:t> </a:t>
            </a:r>
            <a:r>
              <a:rPr lang="en-US" dirty="0" err="1" smtClean="0">
                <a:solidFill>
                  <a:srgbClr val="57A144"/>
                </a:solidFill>
              </a:rPr>
              <a:t>ut</a:t>
            </a:r>
            <a:r>
              <a:rPr lang="en-US" dirty="0" smtClean="0">
                <a:solidFill>
                  <a:srgbClr val="57A144"/>
                </a:solidFill>
              </a:rPr>
              <a:t> </a:t>
            </a:r>
            <a:r>
              <a:rPr lang="en-US" dirty="0" err="1" smtClean="0">
                <a:solidFill>
                  <a:srgbClr val="57A144"/>
                </a:solidFill>
              </a:rPr>
              <a:t>labore</a:t>
            </a:r>
            <a:r>
              <a:rPr lang="en-US" dirty="0" smtClean="0">
                <a:solidFill>
                  <a:srgbClr val="57A144"/>
                </a:solidFill>
              </a:rPr>
              <a:t> et </a:t>
            </a:r>
            <a:r>
              <a:rPr lang="en-US" dirty="0" err="1" smtClean="0">
                <a:solidFill>
                  <a:srgbClr val="57A144"/>
                </a:solidFill>
              </a:rPr>
              <a:t>dolore</a:t>
            </a:r>
            <a:r>
              <a:rPr lang="en-US" dirty="0" smtClean="0">
                <a:solidFill>
                  <a:srgbClr val="57A144"/>
                </a:solidFill>
              </a:rPr>
              <a:t> magna </a:t>
            </a:r>
            <a:r>
              <a:rPr lang="en-US" dirty="0" err="1" smtClean="0">
                <a:solidFill>
                  <a:srgbClr val="57A144"/>
                </a:solidFill>
              </a:rPr>
              <a:t>aliqua</a:t>
            </a:r>
            <a:r>
              <a:rPr lang="en-US" dirty="0" smtClean="0">
                <a:solidFill>
                  <a:srgbClr val="57A144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2722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6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5354"/>
            <a:ext cx="8229600" cy="8572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Title</a:t>
            </a: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09526"/>
            <a:ext cx="8229600" cy="3394472"/>
          </a:xfrm>
        </p:spPr>
        <p:txBody>
          <a:bodyPr/>
          <a:lstStyle/>
          <a:p>
            <a:pPr lvl="0"/>
            <a:r>
              <a:rPr lang="en-US" dirty="0" err="1" smtClean="0">
                <a:solidFill>
                  <a:srgbClr val="57A144"/>
                </a:solidFill>
              </a:rPr>
              <a:t>Lorem</a:t>
            </a:r>
            <a:r>
              <a:rPr lang="en-US" dirty="0" smtClean="0">
                <a:solidFill>
                  <a:srgbClr val="57A144"/>
                </a:solidFill>
              </a:rPr>
              <a:t> </a:t>
            </a:r>
            <a:r>
              <a:rPr lang="en-US" dirty="0" err="1" smtClean="0">
                <a:solidFill>
                  <a:srgbClr val="57A144"/>
                </a:solidFill>
              </a:rPr>
              <a:t>ipsum</a:t>
            </a:r>
            <a:r>
              <a:rPr lang="en-US" dirty="0" smtClean="0">
                <a:solidFill>
                  <a:srgbClr val="57A144"/>
                </a:solidFill>
              </a:rPr>
              <a:t> dolor sit </a:t>
            </a:r>
            <a:r>
              <a:rPr lang="en-US" dirty="0" err="1" smtClean="0">
                <a:solidFill>
                  <a:srgbClr val="57A144"/>
                </a:solidFill>
              </a:rPr>
              <a:t>amet</a:t>
            </a:r>
            <a:r>
              <a:rPr lang="en-US" dirty="0" smtClean="0">
                <a:solidFill>
                  <a:srgbClr val="57A144"/>
                </a:solidFill>
              </a:rPr>
              <a:t>, </a:t>
            </a:r>
            <a:r>
              <a:rPr lang="en-US" dirty="0" err="1" smtClean="0">
                <a:solidFill>
                  <a:srgbClr val="57A144"/>
                </a:solidFill>
              </a:rPr>
              <a:t>consectetur</a:t>
            </a:r>
            <a:r>
              <a:rPr lang="en-US" dirty="0" smtClean="0">
                <a:solidFill>
                  <a:srgbClr val="57A144"/>
                </a:solidFill>
              </a:rPr>
              <a:t> </a:t>
            </a:r>
            <a:r>
              <a:rPr lang="en-US" dirty="0" err="1" smtClean="0">
                <a:solidFill>
                  <a:srgbClr val="57A144"/>
                </a:solidFill>
              </a:rPr>
              <a:t>adipisicing</a:t>
            </a:r>
            <a:r>
              <a:rPr lang="en-US" dirty="0" smtClean="0">
                <a:solidFill>
                  <a:srgbClr val="57A144"/>
                </a:solidFill>
              </a:rPr>
              <a:t> </a:t>
            </a:r>
            <a:r>
              <a:rPr lang="en-US" dirty="0" err="1" smtClean="0">
                <a:solidFill>
                  <a:srgbClr val="57A144"/>
                </a:solidFill>
              </a:rPr>
              <a:t>elit</a:t>
            </a:r>
            <a:r>
              <a:rPr lang="en-US" dirty="0" smtClean="0">
                <a:solidFill>
                  <a:srgbClr val="57A144"/>
                </a:solidFill>
              </a:rPr>
              <a:t>, </a:t>
            </a:r>
            <a:r>
              <a:rPr lang="en-US" dirty="0" err="1" smtClean="0">
                <a:solidFill>
                  <a:srgbClr val="57A144"/>
                </a:solidFill>
              </a:rPr>
              <a:t>sed</a:t>
            </a:r>
            <a:r>
              <a:rPr lang="en-US" dirty="0" smtClean="0">
                <a:solidFill>
                  <a:srgbClr val="57A144"/>
                </a:solidFill>
              </a:rPr>
              <a:t> do </a:t>
            </a:r>
            <a:r>
              <a:rPr lang="en-US" dirty="0" err="1" smtClean="0">
                <a:solidFill>
                  <a:srgbClr val="57A144"/>
                </a:solidFill>
              </a:rPr>
              <a:t>eiusmod</a:t>
            </a:r>
            <a:r>
              <a:rPr lang="en-US" dirty="0" smtClean="0">
                <a:solidFill>
                  <a:srgbClr val="57A144"/>
                </a:solidFill>
              </a:rPr>
              <a:t> </a:t>
            </a:r>
            <a:r>
              <a:rPr lang="en-US" dirty="0" err="1" smtClean="0">
                <a:solidFill>
                  <a:srgbClr val="57A144"/>
                </a:solidFill>
              </a:rPr>
              <a:t>tempor</a:t>
            </a:r>
            <a:r>
              <a:rPr lang="en-US" dirty="0" smtClean="0">
                <a:solidFill>
                  <a:srgbClr val="57A144"/>
                </a:solidFill>
              </a:rPr>
              <a:t> </a:t>
            </a:r>
            <a:r>
              <a:rPr lang="en-US" dirty="0" err="1" smtClean="0">
                <a:solidFill>
                  <a:srgbClr val="57A144"/>
                </a:solidFill>
              </a:rPr>
              <a:t>incididunt</a:t>
            </a:r>
            <a:r>
              <a:rPr lang="en-US" dirty="0" smtClean="0">
                <a:solidFill>
                  <a:srgbClr val="57A144"/>
                </a:solidFill>
              </a:rPr>
              <a:t> </a:t>
            </a:r>
            <a:r>
              <a:rPr lang="en-US" dirty="0" err="1" smtClean="0">
                <a:solidFill>
                  <a:srgbClr val="57A144"/>
                </a:solidFill>
              </a:rPr>
              <a:t>ut</a:t>
            </a:r>
            <a:r>
              <a:rPr lang="en-US" dirty="0" smtClean="0">
                <a:solidFill>
                  <a:srgbClr val="57A144"/>
                </a:solidFill>
              </a:rPr>
              <a:t> </a:t>
            </a:r>
            <a:r>
              <a:rPr lang="en-US" dirty="0" err="1" smtClean="0">
                <a:solidFill>
                  <a:srgbClr val="57A144"/>
                </a:solidFill>
              </a:rPr>
              <a:t>labore</a:t>
            </a:r>
            <a:r>
              <a:rPr lang="en-US" dirty="0" smtClean="0">
                <a:solidFill>
                  <a:srgbClr val="57A144"/>
                </a:solidFill>
              </a:rPr>
              <a:t> et </a:t>
            </a:r>
            <a:r>
              <a:rPr lang="en-US" dirty="0" err="1" smtClean="0">
                <a:solidFill>
                  <a:srgbClr val="57A144"/>
                </a:solidFill>
              </a:rPr>
              <a:t>dolore</a:t>
            </a:r>
            <a:r>
              <a:rPr lang="en-US" dirty="0" smtClean="0">
                <a:solidFill>
                  <a:srgbClr val="57A144"/>
                </a:solidFill>
              </a:rPr>
              <a:t> magna </a:t>
            </a:r>
            <a:r>
              <a:rPr lang="en-US" dirty="0" err="1" smtClean="0">
                <a:solidFill>
                  <a:srgbClr val="57A144"/>
                </a:solidFill>
              </a:rPr>
              <a:t>aliqua</a:t>
            </a:r>
            <a:r>
              <a:rPr lang="en-US" dirty="0" smtClean="0">
                <a:solidFill>
                  <a:srgbClr val="57A144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867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fr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5537B-E088-4692-90DE-92FB84083B4A}" type="datetimeFigureOut">
              <a:rPr lang="fr-CA" smtClean="0"/>
              <a:t>2016-02-23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8C56C-707D-463A-8B0B-B5D627442E9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20022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kumimoji="1" lang="zh-TW" altLang="en-US" sz="7200" b="1" kern="0" dirty="0">
                <a:solidFill>
                  <a:srgbClr val="0070C0"/>
                </a:solidFill>
                <a:latin typeface="Arial Black"/>
                <a:ea typeface="微軟正黑體" pitchFamily="34" charset="-120"/>
              </a:rPr>
              <a:t>自然教學計畫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491630"/>
            <a:ext cx="6400800" cy="432048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latin typeface="文鼎中鋼筆行楷" panose="020B0602010101010101" pitchFamily="34" charset="-120"/>
                <a:ea typeface="文鼎中鋼筆行楷" panose="020B0602010101010101" pitchFamily="34" charset="-120"/>
              </a:rPr>
              <a:t>楊蕙雅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文鼎中鋼筆行楷" panose="020B0602010101010101" pitchFamily="34" charset="-120"/>
              <a:ea typeface="文鼎中鋼筆行楷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3078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zh-TW" altLang="en-US" sz="6600" b="1" kern="0" dirty="0">
                <a:solidFill>
                  <a:srgbClr val="FFFF00"/>
                </a:solidFill>
                <a:latin typeface="Arial Black"/>
                <a:ea typeface="微軟正黑體" pitchFamily="34" charset="-120"/>
              </a:rPr>
              <a:t>本學期教學大綱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09526"/>
            <a:ext cx="7848872" cy="3394472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  <a:buFont typeface="Wingdings" pitchFamily="2" charset="2"/>
              <a:buChar char="u"/>
            </a:pPr>
            <a:r>
              <a:rPr kumimoji="1" lang="zh-TW" altLang="en-US" sz="5400" kern="0" dirty="0" smtClean="0">
                <a:solidFill>
                  <a:srgbClr val="1F497D">
                    <a:lumMod val="75000"/>
                  </a:srgbClr>
                </a:solidFill>
                <a:latin typeface="Arial"/>
                <a:ea typeface="標楷體" pitchFamily="65" charset="-120"/>
              </a:rPr>
              <a:t>力與運動</a:t>
            </a:r>
            <a:endParaRPr kumimoji="1" lang="en-US" altLang="zh-TW" sz="5400" kern="0" dirty="0" smtClean="0">
              <a:solidFill>
                <a:srgbClr val="1F497D">
                  <a:lumMod val="75000"/>
                </a:srgbClr>
              </a:solidFill>
              <a:latin typeface="Arial"/>
              <a:ea typeface="標楷體" pitchFamily="65" charset="-120"/>
            </a:endParaRPr>
          </a:p>
          <a:p>
            <a:pPr lvl="0" fontAlgn="base">
              <a:spcAft>
                <a:spcPct val="0"/>
              </a:spcAft>
              <a:buFont typeface="Wingdings" pitchFamily="2" charset="2"/>
              <a:buChar char="u"/>
            </a:pPr>
            <a:r>
              <a:rPr kumimoji="1" lang="zh-TW" altLang="en-US" sz="5400" kern="0" dirty="0" smtClean="0">
                <a:solidFill>
                  <a:srgbClr val="1F497D">
                    <a:lumMod val="75000"/>
                  </a:srgbClr>
                </a:solidFill>
                <a:latin typeface="Arial"/>
                <a:ea typeface="標楷體" pitchFamily="65" charset="-120"/>
              </a:rPr>
              <a:t>生物、環境與自然資源</a:t>
            </a:r>
            <a:endParaRPr kumimoji="1" lang="en-US" altLang="zh-TW" sz="5400" kern="0" dirty="0">
              <a:solidFill>
                <a:srgbClr val="1F497D">
                  <a:lumMod val="75000"/>
                </a:srgbClr>
              </a:solidFill>
              <a:latin typeface="Arial"/>
              <a:ea typeface="標楷體" pitchFamily="65" charset="-120"/>
            </a:endParaRPr>
          </a:p>
          <a:p>
            <a:pPr lvl="0" fontAlgn="base">
              <a:spcAft>
                <a:spcPct val="0"/>
              </a:spcAft>
              <a:buFont typeface="Wingdings" pitchFamily="2" charset="2"/>
              <a:buChar char="u"/>
            </a:pPr>
            <a:r>
              <a:rPr kumimoji="1" lang="zh-TW" altLang="en-US" sz="5400" kern="0" dirty="0" smtClean="0">
                <a:solidFill>
                  <a:srgbClr val="1F497D">
                    <a:lumMod val="75000"/>
                  </a:srgbClr>
                </a:solidFill>
                <a:latin typeface="Arial"/>
                <a:ea typeface="標楷體" pitchFamily="65" charset="-120"/>
              </a:rPr>
              <a:t>簡單機械</a:t>
            </a:r>
            <a:endParaRPr kumimoji="1" lang="zh-TW" altLang="en-US" sz="5400" kern="0" dirty="0">
              <a:solidFill>
                <a:srgbClr val="1F497D">
                  <a:lumMod val="75000"/>
                </a:srgbClr>
              </a:solidFill>
              <a:latin typeface="Arial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7123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5486"/>
            <a:ext cx="8229600" cy="864096"/>
          </a:xfrm>
        </p:spPr>
        <p:txBody>
          <a:bodyPr>
            <a:normAutofit fontScale="90000"/>
          </a:bodyPr>
          <a:lstStyle/>
          <a:p>
            <a:r>
              <a:rPr kumimoji="1" lang="zh-TW" altLang="en-US" sz="6600" b="1" kern="0" dirty="0">
                <a:solidFill>
                  <a:srgbClr val="0070C0"/>
                </a:solidFill>
                <a:latin typeface="Arial Black"/>
                <a:ea typeface="微軟正黑體" pitchFamily="34" charset="-120"/>
              </a:rPr>
              <a:t>本</a:t>
            </a:r>
            <a:r>
              <a:rPr kumimoji="1" lang="zh-TW" altLang="en-US" sz="6600" b="1" kern="0">
                <a:solidFill>
                  <a:srgbClr val="0070C0"/>
                </a:solidFill>
                <a:latin typeface="Arial Black"/>
                <a:ea typeface="微軟正黑體" pitchFamily="34" charset="-120"/>
              </a:rPr>
              <a:t>學期</a:t>
            </a:r>
            <a:r>
              <a:rPr kumimoji="1" lang="zh-TW" altLang="en-US" sz="6600" b="1" kern="0" smtClean="0">
                <a:solidFill>
                  <a:srgbClr val="0070C0"/>
                </a:solidFill>
                <a:latin typeface="Arial Black"/>
                <a:ea typeface="微軟正黑體" pitchFamily="34" charset="-120"/>
              </a:rPr>
              <a:t>評量及成績</a:t>
            </a:r>
            <a:endParaRPr lang="en-US" dirty="0">
              <a:solidFill>
                <a:srgbClr val="0070C0"/>
              </a:solidFill>
            </a:endParaRPr>
          </a:p>
        </p:txBody>
      </p:sp>
      <p:graphicFrame>
        <p:nvGraphicFramePr>
          <p:cNvPr id="8" name="內容版面配置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1686856"/>
              </p:ext>
            </p:extLst>
          </p:nvPr>
        </p:nvGraphicFramePr>
        <p:xfrm>
          <a:off x="457200" y="1409700"/>
          <a:ext cx="822960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481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415354"/>
            <a:ext cx="7067128" cy="857250"/>
          </a:xfrm>
        </p:spPr>
        <p:txBody>
          <a:bodyPr>
            <a:normAutofit fontScale="90000"/>
          </a:bodyPr>
          <a:lstStyle/>
          <a:p>
            <a:pPr algn="l"/>
            <a:r>
              <a:rPr kumimoji="1" lang="zh-TW" altLang="en-US" sz="6000" b="1" kern="0" dirty="0" smtClean="0">
                <a:solidFill>
                  <a:srgbClr val="002060"/>
                </a:solidFill>
                <a:latin typeface="Arial Black"/>
                <a:ea typeface="微軟正黑體" pitchFamily="34" charset="-120"/>
              </a:rPr>
              <a:t>感謝您</a:t>
            </a:r>
            <a:r>
              <a:rPr kumimoji="1" lang="zh-TW" altLang="en-US" sz="6000" b="1" kern="0" dirty="0">
                <a:solidFill>
                  <a:srgbClr val="002060"/>
                </a:solidFill>
                <a:latin typeface="Arial Black"/>
                <a:ea typeface="微軟正黑體" pitchFamily="34" charset="-120"/>
              </a:rPr>
              <a:t>的協助與支持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7784" y="1409526"/>
            <a:ext cx="5976664" cy="3394472"/>
          </a:xfrm>
        </p:spPr>
        <p:txBody>
          <a:bodyPr>
            <a:normAutofit lnSpcReduction="10000"/>
          </a:bodyPr>
          <a:lstStyle/>
          <a:p>
            <a:pPr lvl="0" fontAlgn="base">
              <a:spcAft>
                <a:spcPct val="0"/>
              </a:spcAft>
              <a:buBlip>
                <a:blip r:embed="rId2"/>
              </a:buBlip>
            </a:pPr>
            <a:r>
              <a:rPr kumimoji="1" lang="zh-TW" altLang="en-US" sz="4800" b="1" kern="0" dirty="0">
                <a:solidFill>
                  <a:srgbClr val="F79646">
                    <a:lumMod val="50000"/>
                  </a:srgbClr>
                </a:solidFill>
                <a:latin typeface="文鼎中隸" pitchFamily="49" charset="-120"/>
                <a:ea typeface="文鼎中隸" pitchFamily="49" charset="-120"/>
              </a:rPr>
              <a:t>出席準時不遲到</a:t>
            </a:r>
          </a:p>
          <a:p>
            <a:pPr lvl="0" fontAlgn="base">
              <a:spcAft>
                <a:spcPct val="0"/>
              </a:spcAft>
              <a:buBlip>
                <a:blip r:embed="rId3"/>
              </a:buBlip>
            </a:pPr>
            <a:r>
              <a:rPr kumimoji="1" lang="zh-TW" altLang="en-US" sz="4800" b="1" kern="0" dirty="0">
                <a:solidFill>
                  <a:srgbClr val="F79646">
                    <a:lumMod val="50000"/>
                  </a:srgbClr>
                </a:solidFill>
                <a:latin typeface="文鼎中隸" pitchFamily="49" charset="-120"/>
                <a:ea typeface="文鼎中隸" pitchFamily="49" charset="-120"/>
              </a:rPr>
              <a:t>操作實驗不分心</a:t>
            </a:r>
          </a:p>
          <a:p>
            <a:pPr lvl="0" fontAlgn="base">
              <a:spcAft>
                <a:spcPct val="0"/>
              </a:spcAft>
              <a:buBlip>
                <a:blip r:embed="rId4"/>
              </a:buBlip>
            </a:pPr>
            <a:r>
              <a:rPr kumimoji="1" lang="zh-TW" altLang="en-US" sz="4800" b="1" kern="0" dirty="0">
                <a:solidFill>
                  <a:srgbClr val="F79646">
                    <a:lumMod val="50000"/>
                  </a:srgbClr>
                </a:solidFill>
                <a:latin typeface="文鼎中隸" pitchFamily="49" charset="-120"/>
                <a:ea typeface="文鼎中隸" pitchFamily="49" charset="-120"/>
              </a:rPr>
              <a:t>上課專心不吵鬧</a:t>
            </a:r>
          </a:p>
          <a:p>
            <a:pPr lvl="0" fontAlgn="base">
              <a:spcAft>
                <a:spcPct val="0"/>
              </a:spcAft>
              <a:buBlip>
                <a:blip r:embed="rId5"/>
              </a:buBlip>
            </a:pPr>
            <a:r>
              <a:rPr kumimoji="1" lang="zh-TW" altLang="en-US" sz="4800" b="1" kern="0" dirty="0">
                <a:solidFill>
                  <a:srgbClr val="F79646">
                    <a:lumMod val="50000"/>
                  </a:srgbClr>
                </a:solidFill>
                <a:latin typeface="文鼎中隸" pitchFamily="49" charset="-120"/>
                <a:ea typeface="文鼎中隸" pitchFamily="49" charset="-120"/>
              </a:rPr>
              <a:t>繳交作業不延誤</a:t>
            </a:r>
          </a:p>
          <a:p>
            <a:pPr marL="0" indent="0">
              <a:buNone/>
            </a:pPr>
            <a:endParaRPr lang="en-US" dirty="0">
              <a:solidFill>
                <a:srgbClr val="57A1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36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779662"/>
            <a:ext cx="8147248" cy="2736304"/>
          </a:xfrm>
        </p:spPr>
        <p:txBody>
          <a:bodyPr>
            <a:normAutofit fontScale="92500" lnSpcReduction="10000"/>
          </a:bodyPr>
          <a:lstStyle/>
          <a:p>
            <a:pPr fontAlgn="base">
              <a:spcAft>
                <a:spcPct val="0"/>
              </a:spcAft>
              <a:buBlip>
                <a:blip r:embed="rId2"/>
              </a:buBlip>
            </a:pPr>
            <a:r>
              <a:rPr kumimoji="1" lang="zh-TW" altLang="en-US" sz="4400" b="1" smtClean="0">
                <a:solidFill>
                  <a:schemeClr val="accent1">
                    <a:lumMod val="75000"/>
                  </a:schemeClr>
                </a:solidFill>
                <a:latin typeface="文鼎中鋼筆行楷" panose="020B0602010101010101" pitchFamily="34" charset="-120"/>
                <a:ea typeface="文鼎中鋼筆行楷" panose="020B0602010101010101" pitchFamily="34" charset="-120"/>
              </a:rPr>
              <a:t>本</a:t>
            </a:r>
            <a:r>
              <a:rPr kumimoji="1" lang="zh-TW" altLang="en-US" sz="4400" b="1" dirty="0">
                <a:solidFill>
                  <a:schemeClr val="accent1">
                    <a:lumMod val="75000"/>
                  </a:schemeClr>
                </a:solidFill>
                <a:latin typeface="文鼎中鋼筆行楷" panose="020B0602010101010101" pitchFamily="34" charset="-120"/>
                <a:ea typeface="文鼎中鋼筆行楷" panose="020B0602010101010101" pitchFamily="34" charset="-120"/>
              </a:rPr>
              <a:t>學期將報告改成多元紀錄，會指導學生盡量在校完成。</a:t>
            </a:r>
          </a:p>
          <a:p>
            <a:pPr fontAlgn="base">
              <a:spcAft>
                <a:spcPct val="0"/>
              </a:spcAft>
              <a:buBlip>
                <a:blip r:embed="rId2"/>
              </a:buBlip>
            </a:pPr>
            <a:r>
              <a:rPr kumimoji="1" lang="zh-TW" altLang="en-US" sz="4400" b="1" dirty="0">
                <a:solidFill>
                  <a:schemeClr val="accent1">
                    <a:lumMod val="75000"/>
                  </a:schemeClr>
                </a:solidFill>
                <a:latin typeface="文鼎中鋼筆行楷" panose="020B0602010101010101" pitchFamily="34" charset="-120"/>
                <a:ea typeface="文鼎中鋼筆行楷" panose="020B0602010101010101" pitchFamily="34" charset="-120"/>
              </a:rPr>
              <a:t>自然考卷煩請家長簽名</a:t>
            </a:r>
            <a:r>
              <a:rPr kumimoji="1" lang="zh-TW" altLang="en-US" sz="4400" b="1" dirty="0" smtClean="0">
                <a:solidFill>
                  <a:schemeClr val="accent1">
                    <a:lumMod val="75000"/>
                  </a:schemeClr>
                </a:solidFill>
                <a:latin typeface="文鼎中鋼筆行楷" panose="020B0602010101010101" pitchFamily="34" charset="-120"/>
                <a:ea typeface="文鼎中鋼筆行楷" panose="020B0602010101010101" pitchFamily="34" charset="-120"/>
              </a:rPr>
              <a:t>。</a:t>
            </a:r>
            <a:endParaRPr kumimoji="1" lang="en-US" altLang="zh-TW" sz="4400" b="1" dirty="0" smtClean="0">
              <a:solidFill>
                <a:schemeClr val="accent1">
                  <a:lumMod val="75000"/>
                </a:schemeClr>
              </a:solidFill>
              <a:latin typeface="文鼎中鋼筆行楷" panose="020B0602010101010101" pitchFamily="34" charset="-120"/>
              <a:ea typeface="文鼎中鋼筆行楷" panose="020B0602010101010101" pitchFamily="34" charset="-120"/>
            </a:endParaRPr>
          </a:p>
          <a:p>
            <a:pPr fontAlgn="base">
              <a:spcAft>
                <a:spcPct val="0"/>
              </a:spcAft>
              <a:buBlip>
                <a:blip r:embed="rId2"/>
              </a:buBlip>
            </a:pPr>
            <a:r>
              <a:rPr lang="zh-TW" altLang="en-US" sz="4400" b="1" dirty="0">
                <a:solidFill>
                  <a:schemeClr val="bg1">
                    <a:lumMod val="50000"/>
                  </a:schemeClr>
                </a:solidFill>
                <a:latin typeface="文鼎中鋼筆行楷" panose="020B0602010101010101" pitchFamily="34" charset="-120"/>
                <a:ea typeface="文鼎中鋼筆行楷" panose="020B0602010101010101" pitchFamily="34" charset="-120"/>
              </a:rPr>
              <a:t>上課出席及作業都有獎勵集點</a:t>
            </a:r>
          </a:p>
          <a:p>
            <a:pPr marL="0" lvl="0" indent="0" fontAlgn="base">
              <a:spcAft>
                <a:spcPct val="0"/>
              </a:spcAft>
              <a:buNone/>
            </a:pPr>
            <a:endParaRPr kumimoji="1" lang="zh-TW" altLang="en-US" sz="4400" b="1" dirty="0">
              <a:solidFill>
                <a:schemeClr val="accent1">
                  <a:lumMod val="75000"/>
                </a:schemeClr>
              </a:solidFill>
              <a:latin typeface="文鼎中鋼筆行楷" panose="020B0602010101010101" pitchFamily="34" charset="-120"/>
              <a:ea typeface="文鼎中鋼筆行楷" panose="020B0602010101010101" pitchFamily="34" charset="-120"/>
            </a:endParaRPr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5400" dirty="0" smtClean="0">
                <a:latin typeface="文鼎中鋼筆行楷" panose="020B0602010101010101" pitchFamily="34" charset="-120"/>
                <a:ea typeface="文鼎中鋼筆行楷" panose="020B0602010101010101" pitchFamily="34" charset="-120"/>
              </a:rPr>
              <a:t>蕙雅老師的小小提醒</a:t>
            </a:r>
            <a:endParaRPr lang="zh-TW" altLang="en-US" sz="5400" dirty="0">
              <a:latin typeface="文鼎中鋼筆行楷" panose="020B0602010101010101" pitchFamily="34" charset="-120"/>
              <a:ea typeface="文鼎中鋼筆行楷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998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zh-TW" altLang="en-US" sz="5900" b="1" kern="0" dirty="0">
                <a:solidFill>
                  <a:srgbClr val="002060"/>
                </a:solidFill>
                <a:latin typeface="文鼎中鋼筆行楷" panose="020B0602010101010101" pitchFamily="34" charset="-120"/>
                <a:ea typeface="文鼎中鋼筆行楷" panose="020B0602010101010101" pitchFamily="34" charset="-120"/>
              </a:rPr>
              <a:t>讓我們看見孩子的進步</a:t>
            </a:r>
            <a:endParaRPr lang="en-US" dirty="0">
              <a:solidFill>
                <a:srgbClr val="57A14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57A144"/>
                </a:solidFill>
              </a:rPr>
              <a:t> </a:t>
            </a:r>
            <a:endParaRPr lang="en-US" dirty="0">
              <a:solidFill>
                <a:srgbClr val="57A144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32" y="1467588"/>
            <a:ext cx="2222035" cy="2976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789" y="2499741"/>
            <a:ext cx="3072340" cy="2304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783" y="1272604"/>
            <a:ext cx="2322936" cy="2820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矩形 7"/>
          <p:cNvSpPr/>
          <p:nvPr/>
        </p:nvSpPr>
        <p:spPr>
          <a:xfrm>
            <a:off x="2771800" y="1467588"/>
            <a:ext cx="288032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kumimoji="1" lang="zh-TW" altLang="en-US" sz="2800" b="1" kern="0" dirty="0">
                <a:solidFill>
                  <a:srgbClr val="002060"/>
                </a:solidFill>
                <a:latin typeface="文鼎中鋼筆行楷" panose="020B0602010101010101" pitchFamily="34" charset="-120"/>
                <a:ea typeface="文鼎中鋼筆行楷" panose="020B0602010101010101" pitchFamily="34" charset="-120"/>
              </a:rPr>
              <a:t>蕙雅老師感謝您</a:t>
            </a:r>
          </a:p>
        </p:txBody>
      </p:sp>
    </p:spTree>
    <p:extLst>
      <p:ext uri="{BB962C8B-B14F-4D97-AF65-F5344CB8AC3E}">
        <p14:creationId xmlns:p14="http://schemas.microsoft.com/office/powerpoint/2010/main" val="30587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78">
  <a:themeElements>
    <a:clrScheme name="Gardening PowerPoint Template">
      <a:dk1>
        <a:srgbClr val="FFFFFF"/>
      </a:dk1>
      <a:lt1>
        <a:srgbClr val="57A144"/>
      </a:lt1>
      <a:dk2>
        <a:srgbClr val="FFFFFF"/>
      </a:dk2>
      <a:lt2>
        <a:srgbClr val="57A144"/>
      </a:lt2>
      <a:accent1>
        <a:srgbClr val="2C5222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C5222"/>
      </a:hlink>
      <a:folHlink>
        <a:srgbClr val="B9DDA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178</Template>
  <TotalTime>156</TotalTime>
  <Words>132</Words>
  <Application>Microsoft Office PowerPoint</Application>
  <PresentationFormat>如螢幕大小 (16:9)</PresentationFormat>
  <Paragraphs>30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6" baseType="lpstr">
      <vt:lpstr>文鼎中鋼筆行楷</vt:lpstr>
      <vt:lpstr>文鼎中隸</vt:lpstr>
      <vt:lpstr>微軟正黑體</vt:lpstr>
      <vt:lpstr>新細明體</vt:lpstr>
      <vt:lpstr>標楷體</vt:lpstr>
      <vt:lpstr>Arial</vt:lpstr>
      <vt:lpstr>Arial Black</vt:lpstr>
      <vt:lpstr>Calibri</vt:lpstr>
      <vt:lpstr>Wingdings</vt:lpstr>
      <vt:lpstr>178</vt:lpstr>
      <vt:lpstr>自然教學計畫</vt:lpstr>
      <vt:lpstr>本學期教學大綱</vt:lpstr>
      <vt:lpstr>本學期評量及成績</vt:lpstr>
      <vt:lpstr>感謝您的協助與支持</vt:lpstr>
      <vt:lpstr>蕙雅老師的小小提醒</vt:lpstr>
      <vt:lpstr>讓我們看見孩子的進步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自然教學計畫</dc:title>
  <dc:creator>user</dc:creator>
  <cp:lastModifiedBy>user</cp:lastModifiedBy>
  <cp:revision>19</cp:revision>
  <dcterms:created xsi:type="dcterms:W3CDTF">2015-01-06T01:26:46Z</dcterms:created>
  <dcterms:modified xsi:type="dcterms:W3CDTF">2016-02-23T00:48:46Z</dcterms:modified>
</cp:coreProperties>
</file>