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7" r:id="rId4"/>
    <p:sldId id="264" r:id="rId5"/>
    <p:sldId id="259" r:id="rId6"/>
    <p:sldId id="263" r:id="rId7"/>
    <p:sldId id="265" r:id="rId8"/>
    <p:sldId id="266" r:id="rId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F95"/>
    <a:srgbClr val="276B7D"/>
    <a:srgbClr val="235F6F"/>
    <a:srgbClr val="E8A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/>
              <a:pPr>
                <a:defRPr/>
              </a:pPr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2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6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A65847-C2D8-4006-B2A6-53E6AFCB3C44}" type="datetimeFigureOut">
              <a:rPr lang="en-US"/>
              <a:pPr>
                <a:defRPr/>
              </a:pPr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99542"/>
            <a:ext cx="7772400" cy="1008112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104-2 </a:t>
            </a:r>
            <a:r>
              <a:rPr lang="zh-TW" altLang="en-US" sz="5400" b="1" dirty="0">
                <a:solidFill>
                  <a:srgbClr val="FFFF00"/>
                </a:solidFill>
              </a:rPr>
              <a:t>一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年級 英語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139702"/>
            <a:ext cx="6400800" cy="521196"/>
          </a:xfrm>
        </p:spPr>
        <p:txBody>
          <a:bodyPr/>
          <a:lstStyle/>
          <a:p>
            <a:r>
              <a:rPr lang="en-US" dirty="0" smtClean="0">
                <a:solidFill>
                  <a:srgbClr val="2F7F95"/>
                </a:solidFill>
              </a:rPr>
              <a:t> Ms. Huang</a:t>
            </a:r>
            <a:endParaRPr lang="en-US" dirty="0">
              <a:solidFill>
                <a:srgbClr val="2F7F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12" y="1995686"/>
            <a:ext cx="3823623" cy="287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95486"/>
            <a:ext cx="6840760" cy="1429271"/>
          </a:xfrm>
        </p:spPr>
        <p:txBody>
          <a:bodyPr>
            <a:normAutofit fontScale="90000"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8D8D8D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</a:t>
            </a:r>
            <a:r>
              <a:rPr lang="en-US" altLang="zh-TW" kern="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kern="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419056" cy="3394075"/>
          </a:xfrm>
        </p:spPr>
        <p:txBody>
          <a:bodyPr>
            <a:normAutofit fontScale="92500" lnSpcReduction="20000"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8D8D8D"/>
              </a:buClr>
            </a:pPr>
            <a:endParaRPr lang="en-US" altLang="zh-TW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8D8D8D"/>
              </a:buClr>
            </a:pPr>
            <a:endParaRPr lang="en-US" altLang="zh-TW" sz="1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8D8D8D"/>
              </a:buClr>
            </a:pP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</a:t>
            </a:r>
            <a:endParaRPr lang="en-US" altLang="zh-TW" sz="1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8D8D8D"/>
              </a:buClr>
            </a:pP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2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8D8D8D"/>
              </a:buClr>
            </a:pPr>
            <a:endParaRPr lang="en-US" altLang="zh-TW" sz="1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8D8D8D"/>
              </a:buClr>
            </a:pPr>
            <a:endParaRPr lang="en-US" altLang="zh-TW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8D8D8D"/>
              </a:buClr>
            </a:pPr>
            <a:endParaRPr lang="en-US" altLang="zh-TW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Aft>
                <a:spcPct val="0"/>
              </a:spcAft>
              <a:buClr>
                <a:srgbClr val="8D8D8D"/>
              </a:buClr>
            </a:pPr>
            <a:endParaRPr lang="en-US" altLang="zh-TW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Aft>
                <a:spcPct val="0"/>
              </a:spcAft>
              <a:buClr>
                <a:srgbClr val="8D8D8D"/>
              </a:buClr>
            </a:pPr>
            <a:r>
              <a:rPr lang="zh-TW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endParaRPr lang="en-US" altLang="zh-TW" sz="2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8D8D8D"/>
              </a:buClr>
            </a:pPr>
            <a:r>
              <a:rPr lang="zh-TW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endParaRPr lang="en-US" altLang="zh-TW" sz="22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915814" y="987574"/>
            <a:ext cx="4653997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TW" altLang="en-US" sz="3200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康軒  </a:t>
            </a:r>
            <a:r>
              <a:rPr lang="en-US" altLang="zh-TW" sz="3200" kern="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Go! Go! Starter 2</a:t>
            </a:r>
            <a:endParaRPr lang="en-US" altLang="zh-TW" sz="3200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95766"/>
            <a:ext cx="3829670" cy="287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  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 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1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1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     識     世     界</a:t>
            </a:r>
            <a:endParaRPr lang="en-US" altLang="zh-TW" sz="2800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流程圖: 替代處理程序 3"/>
          <p:cNvSpPr/>
          <p:nvPr/>
        </p:nvSpPr>
        <p:spPr>
          <a:xfrm>
            <a:off x="467544" y="1335043"/>
            <a:ext cx="1656185" cy="107275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Unit 1</a:t>
            </a:r>
          </a:p>
          <a:p>
            <a:pPr algn="ctr"/>
            <a:r>
              <a:rPr lang="en-US" altLang="zh-TW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Nn</a:t>
            </a:r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Pp</a:t>
            </a: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處理程序 4"/>
          <p:cNvSpPr/>
          <p:nvPr/>
        </p:nvSpPr>
        <p:spPr>
          <a:xfrm>
            <a:off x="2172165" y="1335043"/>
            <a:ext cx="1569829" cy="107275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Unit 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algn="ctr"/>
            <a:r>
              <a:rPr lang="en-US" altLang="zh-TW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Qq</a:t>
            </a:r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Rr  </a:t>
            </a:r>
            <a:r>
              <a:rPr lang="en-US" altLang="zh-TW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Ss</a:t>
            </a: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處理程序 5"/>
          <p:cNvSpPr/>
          <p:nvPr/>
        </p:nvSpPr>
        <p:spPr>
          <a:xfrm>
            <a:off x="3765565" y="1364673"/>
            <a:ext cx="1577435" cy="104312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Unit 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  <a:p>
            <a:pPr algn="ctr"/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Tt  </a:t>
            </a:r>
            <a:r>
              <a:rPr lang="en-US" altLang="zh-TW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Uu</a:t>
            </a:r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Vv</a:t>
            </a: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流程圖: 替代處理程序 6"/>
          <p:cNvSpPr/>
          <p:nvPr/>
        </p:nvSpPr>
        <p:spPr>
          <a:xfrm>
            <a:off x="5387022" y="1375895"/>
            <a:ext cx="1489234" cy="99105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Unit 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</a:p>
          <a:p>
            <a:pPr algn="ctr"/>
            <a:r>
              <a:rPr lang="en-US" altLang="zh-TW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</a:t>
            </a:r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Xx</a:t>
            </a: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流程圖: 替代處理程序 7"/>
          <p:cNvSpPr/>
          <p:nvPr/>
        </p:nvSpPr>
        <p:spPr>
          <a:xfrm>
            <a:off x="6932359" y="1375895"/>
            <a:ext cx="1419072" cy="99105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Unit 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</a:p>
          <a:p>
            <a:pPr algn="ctr"/>
            <a:r>
              <a:rPr lang="en-US" altLang="zh-TW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Yy</a:t>
            </a:r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Zz</a:t>
            </a: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向下箭號 9"/>
          <p:cNvSpPr/>
          <p:nvPr/>
        </p:nvSpPr>
        <p:spPr>
          <a:xfrm>
            <a:off x="4478077" y="2787774"/>
            <a:ext cx="310773" cy="36740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替代處理程序 10"/>
          <p:cNvSpPr/>
          <p:nvPr/>
        </p:nvSpPr>
        <p:spPr>
          <a:xfrm>
            <a:off x="971600" y="3394714"/>
            <a:ext cx="1224136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丹麥</a:t>
            </a:r>
            <a:endParaRPr lang="en-US" altLang="zh-TW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處理程序 11"/>
          <p:cNvSpPr/>
          <p:nvPr/>
        </p:nvSpPr>
        <p:spPr>
          <a:xfrm>
            <a:off x="2421213" y="3394714"/>
            <a:ext cx="1071731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英國</a:t>
            </a:r>
            <a:endParaRPr lang="en-US" altLang="zh-TW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流程圖: 替代處理程序 12"/>
          <p:cNvSpPr/>
          <p:nvPr/>
        </p:nvSpPr>
        <p:spPr>
          <a:xfrm>
            <a:off x="3869966" y="3405581"/>
            <a:ext cx="1473034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馬來西亞</a:t>
            </a:r>
            <a:endParaRPr lang="en-US" altLang="zh-TW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流程圖: 替代處理程序 13"/>
          <p:cNvSpPr/>
          <p:nvPr/>
        </p:nvSpPr>
        <p:spPr>
          <a:xfrm>
            <a:off x="5575142" y="3403012"/>
            <a:ext cx="1112994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埃及</a:t>
            </a:r>
            <a:endParaRPr lang="en-US" altLang="zh-TW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流程圖: 替代處理程序 14"/>
          <p:cNvSpPr/>
          <p:nvPr/>
        </p:nvSpPr>
        <p:spPr>
          <a:xfrm>
            <a:off x="6932359" y="3419860"/>
            <a:ext cx="1112994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</a:t>
            </a:r>
            <a:endParaRPr lang="en-US" altLang="zh-TW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84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教學進度與活動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10432"/>
            <a:ext cx="8229600" cy="3394075"/>
          </a:xfrm>
        </p:spPr>
        <p:txBody>
          <a:bodyPr/>
          <a:lstStyle/>
          <a:p>
            <a:pPr>
              <a:defRPr/>
            </a:pPr>
            <a:endParaRPr lang="en-US" altLang="zh-TW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defRPr/>
            </a:pPr>
            <a:r>
              <a:rPr lang="en-US" altLang="zh-TW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¤</a:t>
            </a:r>
            <a:r>
              <a:rPr lang="zh-TW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第一次評量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U1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U2, Review 1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4/19)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defRPr/>
            </a:pPr>
            <a:r>
              <a:rPr lang="en-US" altLang="zh-TW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¤</a:t>
            </a:r>
            <a:r>
              <a:rPr lang="zh-TW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第二次評量</a:t>
            </a: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r>
              <a:rPr lang="en-US" altLang="zh-TW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U1-U5 </a:t>
            </a:r>
            <a:r>
              <a:rPr lang="en-US" altLang="zh-TW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6/23) 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defRPr/>
            </a:pPr>
            <a:r>
              <a:rPr lang="en-US" altLang="zh-TW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¤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口說評量：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黃色小</a:t>
            </a:r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書韻文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4/14,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6/21)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22" y="2787774"/>
            <a:ext cx="2938972" cy="22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4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zh-TW" altLang="en-US" b="1" dirty="0">
                <a:solidFill>
                  <a:srgbClr val="235F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評量方式</a:t>
            </a:r>
          </a:p>
        </p:txBody>
      </p:sp>
      <p:sp>
        <p:nvSpPr>
          <p:cNvPr id="4" name="流程圖: 替代處理程序 3"/>
          <p:cNvSpPr/>
          <p:nvPr/>
        </p:nvSpPr>
        <p:spPr>
          <a:xfrm>
            <a:off x="1763689" y="1292750"/>
            <a:ext cx="1891716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二次定期評量</a:t>
            </a:r>
            <a:endParaRPr lang="en-US" altLang="zh-TW" sz="2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dirty="0">
                <a:solidFill>
                  <a:srgbClr val="0070C0"/>
                </a:solidFill>
              </a:rPr>
              <a:t>40%</a:t>
            </a:r>
            <a:r>
              <a:rPr lang="zh-TW" altLang="en-US" sz="2000" dirty="0">
                <a:solidFill>
                  <a:srgbClr val="0070C0"/>
                </a:solidFill>
              </a:rPr>
              <a:t> </a:t>
            </a:r>
            <a:endParaRPr lang="zh-TW" altLang="en-US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處理程序 4"/>
          <p:cNvSpPr/>
          <p:nvPr/>
        </p:nvSpPr>
        <p:spPr>
          <a:xfrm>
            <a:off x="5505696" y="1292750"/>
            <a:ext cx="1440160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平時成績</a:t>
            </a:r>
            <a:r>
              <a:rPr lang="en-US" altLang="zh-TW" sz="2000" dirty="0">
                <a:solidFill>
                  <a:srgbClr val="0070C0"/>
                </a:solidFill>
              </a:rPr>
              <a:t>60%</a:t>
            </a:r>
            <a:r>
              <a:rPr lang="zh-TW" altLang="en-US" sz="2000" dirty="0">
                <a:solidFill>
                  <a:srgbClr val="0070C0"/>
                </a:solidFill>
              </a:rPr>
              <a:t> </a:t>
            </a:r>
            <a:endParaRPr lang="en-US" altLang="zh-TW" sz="2000" dirty="0">
              <a:solidFill>
                <a:srgbClr val="0070C0"/>
              </a:solidFill>
            </a:endParaRPr>
          </a:p>
        </p:txBody>
      </p:sp>
      <p:sp>
        <p:nvSpPr>
          <p:cNvPr id="6" name="流程圖: 替代處理程序 5"/>
          <p:cNvSpPr/>
          <p:nvPr/>
        </p:nvSpPr>
        <p:spPr>
          <a:xfrm>
            <a:off x="1795572" y="2399812"/>
            <a:ext cx="720080" cy="208823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</a:t>
            </a:r>
            <a:endParaRPr lang="en-US" altLang="zh-TW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endParaRPr lang="en-US" altLang="zh-TW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0%</a:t>
            </a:r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流程圖: 替代處理程序 6"/>
          <p:cNvSpPr/>
          <p:nvPr/>
        </p:nvSpPr>
        <p:spPr>
          <a:xfrm>
            <a:off x="2935324" y="2394256"/>
            <a:ext cx="720080" cy="208823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讀寫</a:t>
            </a:r>
            <a:endParaRPr lang="en-US" altLang="zh-TW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0%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流程圖: 替代處理程序 7"/>
          <p:cNvSpPr/>
          <p:nvPr/>
        </p:nvSpPr>
        <p:spPr>
          <a:xfrm>
            <a:off x="4839533" y="2410266"/>
            <a:ext cx="720080" cy="208823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平時小考</a:t>
            </a:r>
            <a:endParaRPr lang="en-US" altLang="zh-TW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處理程序 8"/>
          <p:cNvSpPr/>
          <p:nvPr/>
        </p:nvSpPr>
        <p:spPr>
          <a:xfrm>
            <a:off x="5652120" y="2399812"/>
            <a:ext cx="720080" cy="208823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課堂作業</a:t>
            </a:r>
            <a:endParaRPr lang="en-US" altLang="zh-TW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流程圖: 替代處理程序 9"/>
          <p:cNvSpPr/>
          <p:nvPr/>
        </p:nvSpPr>
        <p:spPr>
          <a:xfrm>
            <a:off x="6516216" y="2406245"/>
            <a:ext cx="720080" cy="208823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學習態度</a:t>
            </a:r>
            <a:r>
              <a:rPr lang="en-US" altLang="zh-TW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處理程序 10"/>
          <p:cNvSpPr/>
          <p:nvPr/>
        </p:nvSpPr>
        <p:spPr>
          <a:xfrm>
            <a:off x="7380312" y="2399812"/>
            <a:ext cx="720080" cy="208823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</a:t>
            </a:r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</a:t>
            </a:r>
            <a:endParaRPr lang="en-US" altLang="zh-TW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endParaRPr lang="en-US" altLang="zh-TW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99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76B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</a:t>
            </a:r>
            <a:r>
              <a:rPr lang="zh-TW" altLang="en-US" b="1" dirty="0" smtClean="0">
                <a:solidFill>
                  <a:srgbClr val="276B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endParaRPr lang="zh-TW" altLang="en-US" dirty="0">
              <a:solidFill>
                <a:srgbClr val="276B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¤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學校電話：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2596-5407</a:t>
            </a:r>
          </a:p>
          <a:p>
            <a:r>
              <a:rPr lang="zh-TW" altLang="en-US" dirty="0" smtClean="0">
                <a:solidFill>
                  <a:srgbClr val="0070C0"/>
                </a:solidFill>
              </a:rPr>
              <a:t>    </a:t>
            </a:r>
            <a:r>
              <a:rPr lang="en-US" altLang="zh-TW" dirty="0" smtClean="0">
                <a:solidFill>
                  <a:srgbClr val="0070C0"/>
                </a:solidFill>
              </a:rPr>
              <a:t>Ms</a:t>
            </a:r>
            <a:r>
              <a:rPr lang="en-US" altLang="zh-TW" dirty="0">
                <a:solidFill>
                  <a:srgbClr val="0070C0"/>
                </a:solidFill>
              </a:rPr>
              <a:t>. Huang</a:t>
            </a:r>
            <a:r>
              <a:rPr lang="zh-TW" altLang="en-US" dirty="0">
                <a:solidFill>
                  <a:srgbClr val="0070C0"/>
                </a:solidFill>
              </a:rPr>
              <a:t> </a:t>
            </a:r>
            <a:r>
              <a:rPr lang="en-US" altLang="zh-TW" dirty="0">
                <a:solidFill>
                  <a:srgbClr val="FFC000"/>
                </a:solidFill>
              </a:rPr>
              <a:t>#</a:t>
            </a:r>
            <a:r>
              <a:rPr lang="en-US" altLang="zh-TW" dirty="0" smtClean="0">
                <a:solidFill>
                  <a:srgbClr val="FFC000"/>
                </a:solidFill>
              </a:rPr>
              <a:t>816</a:t>
            </a:r>
          </a:p>
          <a:p>
            <a:pPr algn="l"/>
            <a:r>
              <a:rPr lang="zh-TW" altLang="en-US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¤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聯絡簿</a:t>
            </a:r>
            <a:endParaRPr lang="en-US" altLang="zh-TW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40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http://worldartsme.com/images/many-thanks-clipar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24" y="1851670"/>
            <a:ext cx="428625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8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198</Template>
  <TotalTime>343</TotalTime>
  <Words>150</Words>
  <Application>Microsoft Office PowerPoint</Application>
  <PresentationFormat>如螢幕大小 (16:9)</PresentationFormat>
  <Paragraphs>66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9" baseType="lpstr">
      <vt:lpstr>198</vt:lpstr>
      <vt:lpstr>Custom Design</vt:lpstr>
      <vt:lpstr>104-2 一年級 英語</vt:lpstr>
      <vt:lpstr>   教材 </vt:lpstr>
      <vt:lpstr> 　　　           主 題</vt:lpstr>
      <vt:lpstr>教學進度與活動</vt:lpstr>
      <vt:lpstr>評量方式</vt:lpstr>
      <vt:lpstr>聯絡方式</vt:lpstr>
      <vt:lpstr>感謝聆聽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104-2 四年級 英語</dc:title>
  <dc:creator>user</dc:creator>
  <cp:lastModifiedBy>user</cp:lastModifiedBy>
  <cp:revision>23</cp:revision>
  <dcterms:created xsi:type="dcterms:W3CDTF">2016-02-26T01:33:06Z</dcterms:created>
  <dcterms:modified xsi:type="dcterms:W3CDTF">2016-03-01T05:58:28Z</dcterms:modified>
</cp:coreProperties>
</file>