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aloo 2" panose="02020500000000000000" charset="0"/>
      <p:regular r:id="rId11"/>
      <p:bold r:id="rId12"/>
    </p:embeddedFont>
    <p:embeddedFont>
      <p:font typeface="Pangolin" panose="02020500000000000000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9pnf+Y9zwkef8CXyfsavQqui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30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3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39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93" name="Google Shape;93;p3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9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40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99" name="Google Shape;99;p40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0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40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1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2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2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4"/>
          <p:cNvGrpSpPr/>
          <p:nvPr/>
        </p:nvGrpSpPr>
        <p:grpSpPr>
          <a:xfrm>
            <a:off x="-197" y="-6500"/>
            <a:ext cx="5192917" cy="5156400"/>
            <a:chOff x="-202" y="-6500"/>
            <a:chExt cx="5558678" cy="5156400"/>
          </a:xfrm>
        </p:grpSpPr>
        <p:sp>
          <p:nvSpPr>
            <p:cNvPr id="146" name="Google Shape;146;p44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4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44"/>
          <p:cNvSpPr txBox="1">
            <a:spLocks noGrp="1"/>
          </p:cNvSpPr>
          <p:nvPr>
            <p:ph type="title"/>
          </p:nvPr>
        </p:nvSpPr>
        <p:spPr>
          <a:xfrm>
            <a:off x="812436" y="14575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4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title" idx="3"/>
          </p:nvPr>
        </p:nvSpPr>
        <p:spPr>
          <a:xfrm>
            <a:off x="812436" y="2621763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title" idx="6"/>
          </p:nvPr>
        </p:nvSpPr>
        <p:spPr>
          <a:xfrm>
            <a:off x="812436" y="378593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5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5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6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6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46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7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7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47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7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8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8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8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 b="0" i="0" u="none" strike="noStrike" cap="none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 b="0" i="0" u="none" strike="noStrike" cap="non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1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1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51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181" name="Google Shape;181;p51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1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51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4" name="Google Shape;184;p51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5" name="Google Shape;185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2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27" name="Google Shape;27;p3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5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55" name="Google Shape;55;p3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title" idx="2"/>
          </p:nvPr>
        </p:nvSpPr>
        <p:spPr>
          <a:xfrm>
            <a:off x="1824819" y="53337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6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62" name="Google Shape;62;p3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36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37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73" name="Google Shape;73;p37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7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37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Miss Huang 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黃瓊慧 老師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 txBox="1">
            <a:spLocks noGrp="1"/>
          </p:cNvSpPr>
          <p:nvPr>
            <p:ph type="ctrTitle"/>
          </p:nvPr>
        </p:nvSpPr>
        <p:spPr>
          <a:xfrm>
            <a:off x="567200" y="2372463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rgbClr val="0089B5"/>
                </a:solidFill>
              </a:rPr>
              <a:t>Grade 6   </a:t>
            </a:r>
            <a:r>
              <a:rPr lang="en"/>
              <a:t>ENGLISH </a:t>
            </a:r>
            <a:br>
              <a:rPr lang="en"/>
            </a:br>
            <a:r>
              <a:rPr lang="en"/>
              <a:t>             </a:t>
            </a:r>
            <a:endParaRPr>
              <a:solidFill>
                <a:srgbClr val="0089B5"/>
              </a:solidFill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3084230" y="450213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198" name="Google Shape;198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1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09" name="Google Shape;209;p1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18" name="Google Shape;218;p1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1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3" name="Google Shape;243;p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49" name="Google Shape;249;p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5" name="Google Shape;255;p1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4" name="Google Shape;264;p1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36" y="1121755"/>
            <a:ext cx="4176206" cy="31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4952388" y="1282400"/>
            <a:ext cx="30267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Follow Me 9</a:t>
            </a:r>
            <a:endParaRPr/>
          </a:p>
        </p:txBody>
      </p:sp>
      <p:sp>
        <p:nvSpPr>
          <p:cNvPr id="277" name="Google Shape;277;p4"/>
          <p:cNvSpPr txBox="1">
            <a:spLocks noGrp="1"/>
          </p:cNvSpPr>
          <p:nvPr>
            <p:ph type="subTitle" idx="1"/>
          </p:nvPr>
        </p:nvSpPr>
        <p:spPr>
          <a:xfrm>
            <a:off x="4952400" y="1980125"/>
            <a:ext cx="3026700" cy="2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課本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習作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作業簿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考試簿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CD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學習護照</a:t>
            </a:r>
            <a:endParaRPr sz="2300"/>
          </a:p>
        </p:txBody>
      </p:sp>
      <p:sp>
        <p:nvSpPr>
          <p:cNvPr id="278" name="Google Shape;278;p4"/>
          <p:cNvSpPr/>
          <p:nvPr/>
        </p:nvSpPr>
        <p:spPr>
          <a:xfrm>
            <a:off x="3464075" y="4365725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4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281" name="Google Shape;281;p4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4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287" name="Google Shape;287;p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99" name="Google Shape;299;p3"/>
          <p:cNvSpPr txBox="1">
            <a:spLocks noGrp="1"/>
          </p:cNvSpPr>
          <p:nvPr>
            <p:ph type="subTitle" idx="1"/>
          </p:nvPr>
        </p:nvSpPr>
        <p:spPr>
          <a:xfrm>
            <a:off x="713125" y="3333575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500"/>
              <a:t>Different Looks</a:t>
            </a:r>
            <a:endParaRPr sz="2500"/>
          </a:p>
        </p:txBody>
      </p:sp>
      <p:sp>
        <p:nvSpPr>
          <p:cNvPr id="300" name="Google Shape;300;p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500"/>
              <a:t>Places</a:t>
            </a:r>
            <a:endParaRPr sz="2500"/>
          </a:p>
        </p:txBody>
      </p:sp>
      <p:sp>
        <p:nvSpPr>
          <p:cNvPr id="301" name="Google Shape;301;p3"/>
          <p:cNvSpPr txBox="1">
            <a:spLocks noGrp="1"/>
          </p:cNvSpPr>
          <p:nvPr>
            <p:ph type="subTitle" idx="8"/>
          </p:nvPr>
        </p:nvSpPr>
        <p:spPr>
          <a:xfrm>
            <a:off x="4643925" y="3333575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500"/>
              <a:t>Before and Now</a:t>
            </a:r>
            <a:endParaRPr sz="2500"/>
          </a:p>
        </p:txBody>
      </p:sp>
      <p:sp>
        <p:nvSpPr>
          <p:cNvPr id="302" name="Google Shape;302;p3"/>
          <p:cNvSpPr txBox="1">
            <a:spLocks noGrp="1"/>
          </p:cNvSpPr>
          <p:nvPr>
            <p:ph type="subTitle" idx="14"/>
          </p:nvPr>
        </p:nvSpPr>
        <p:spPr>
          <a:xfrm>
            <a:off x="6609325" y="3333575"/>
            <a:ext cx="1819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500"/>
              <a:t>Daily Activities</a:t>
            </a:r>
            <a:endParaRPr sz="2500"/>
          </a:p>
        </p:txBody>
      </p:sp>
      <p:sp>
        <p:nvSpPr>
          <p:cNvPr id="303" name="Google Shape;303;p3"/>
          <p:cNvSpPr/>
          <p:nvPr/>
        </p:nvSpPr>
        <p:spPr>
          <a:xfrm>
            <a:off x="9976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49508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U1</a:t>
            </a:r>
            <a:endParaRPr/>
          </a:p>
        </p:txBody>
      </p:sp>
      <p:sp>
        <p:nvSpPr>
          <p:cNvPr id="308" name="Google Shape;308;p3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U2</a:t>
            </a:r>
            <a:endParaRPr/>
          </a:p>
        </p:txBody>
      </p:sp>
      <p:sp>
        <p:nvSpPr>
          <p:cNvPr id="309" name="Google Shape;309;p3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U3</a:t>
            </a:r>
            <a:endParaRPr/>
          </a:p>
        </p:txBody>
      </p:sp>
      <p:sp>
        <p:nvSpPr>
          <p:cNvPr id="310" name="Google Shape;310;p3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U4</a:t>
            </a:r>
            <a:endParaRPr/>
          </a:p>
        </p:txBody>
      </p:sp>
      <p:sp>
        <p:nvSpPr>
          <p:cNvPr id="311" name="Google Shape;311;p3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3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3" name="Google Shape;313;p3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9"/>
          <p:cNvGrpSpPr/>
          <p:nvPr/>
        </p:nvGrpSpPr>
        <p:grpSpPr>
          <a:xfrm>
            <a:off x="6096112" y="3279401"/>
            <a:ext cx="2261957" cy="1680307"/>
            <a:chOff x="6186584" y="3127025"/>
            <a:chExt cx="2031394" cy="1647521"/>
          </a:xfrm>
        </p:grpSpPr>
        <p:sp>
          <p:nvSpPr>
            <p:cNvPr id="333" name="Google Shape;333;p9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9"/>
          <p:cNvGrpSpPr/>
          <p:nvPr/>
        </p:nvGrpSpPr>
        <p:grpSpPr>
          <a:xfrm>
            <a:off x="2688234" y="3311726"/>
            <a:ext cx="2366338" cy="1616572"/>
            <a:chOff x="2809765" y="3159324"/>
            <a:chExt cx="2123609" cy="1616572"/>
          </a:xfrm>
        </p:grpSpPr>
        <p:sp>
          <p:nvSpPr>
            <p:cNvPr id="336" name="Google Shape;336;p9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9"/>
          <p:cNvGrpSpPr/>
          <p:nvPr/>
        </p:nvGrpSpPr>
        <p:grpSpPr>
          <a:xfrm>
            <a:off x="4425389" y="1152389"/>
            <a:ext cx="2176686" cy="1580206"/>
            <a:chOff x="4515090" y="1304790"/>
            <a:chExt cx="1997143" cy="1580206"/>
          </a:xfrm>
        </p:grpSpPr>
        <p:sp>
          <p:nvSpPr>
            <p:cNvPr id="339" name="Google Shape;339;p9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9"/>
          <p:cNvGrpSpPr/>
          <p:nvPr/>
        </p:nvGrpSpPr>
        <p:grpSpPr>
          <a:xfrm>
            <a:off x="967776" y="1094372"/>
            <a:ext cx="2366352" cy="1870738"/>
            <a:chOff x="1060908" y="1246717"/>
            <a:chExt cx="2030506" cy="1680656"/>
          </a:xfrm>
        </p:grpSpPr>
        <p:sp>
          <p:nvSpPr>
            <p:cNvPr id="342" name="Google Shape;342;p9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評量方式</a:t>
            </a:r>
            <a:endParaRPr/>
          </a:p>
        </p:txBody>
      </p:sp>
      <p:sp>
        <p:nvSpPr>
          <p:cNvPr id="345" name="Google Shape;345;p9"/>
          <p:cNvSpPr txBox="1"/>
          <p:nvPr/>
        </p:nvSpPr>
        <p:spPr>
          <a:xfrm>
            <a:off x="1177125" y="1687450"/>
            <a:ext cx="17535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課堂表現 20%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46" name="Google Shape;346;p9"/>
          <p:cNvSpPr txBox="1"/>
          <p:nvPr/>
        </p:nvSpPr>
        <p:spPr>
          <a:xfrm>
            <a:off x="166000" y="287916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2795725" y="3739478"/>
            <a:ext cx="16728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口說</a:t>
            </a:r>
            <a:r>
              <a:rPr lang="zh-TW" altLang="en-US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測驗</a:t>
            </a:r>
            <a:r>
              <a:rPr lang="en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 20%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1561700" y="3834867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4425412" y="1687450"/>
            <a:ext cx="18483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作業及測驗 20%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3835025" y="1962892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351" name="Google Shape;351;p9"/>
          <p:cNvSpPr txBox="1"/>
          <p:nvPr/>
        </p:nvSpPr>
        <p:spPr>
          <a:xfrm>
            <a:off x="6189750" y="3627374"/>
            <a:ext cx="17535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定期評量 40%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9"/>
          <p:cNvGrpSpPr/>
          <p:nvPr/>
        </p:nvGrpSpPr>
        <p:grpSpPr>
          <a:xfrm>
            <a:off x="783206" y="1165550"/>
            <a:ext cx="613895" cy="521910"/>
            <a:chOff x="1168000" y="1750950"/>
            <a:chExt cx="405425" cy="344700"/>
          </a:xfrm>
        </p:grpSpPr>
        <p:sp>
          <p:nvSpPr>
            <p:cNvPr id="357" name="Google Shape;357;p9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9"/>
          <p:cNvGrpSpPr/>
          <p:nvPr/>
        </p:nvGrpSpPr>
        <p:grpSpPr>
          <a:xfrm rot="-755994">
            <a:off x="6134099" y="984073"/>
            <a:ext cx="596498" cy="572731"/>
            <a:chOff x="3885600" y="2960625"/>
            <a:chExt cx="470600" cy="451850"/>
          </a:xfrm>
        </p:grpSpPr>
        <p:sp>
          <p:nvSpPr>
            <p:cNvPr id="365" name="Google Shape;365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9"/>
          <p:cNvGrpSpPr/>
          <p:nvPr/>
        </p:nvGrpSpPr>
        <p:grpSpPr>
          <a:xfrm rot="-1004326">
            <a:off x="2646253" y="3408336"/>
            <a:ext cx="528035" cy="355115"/>
            <a:chOff x="6429375" y="2405775"/>
            <a:chExt cx="528050" cy="355125"/>
          </a:xfrm>
        </p:grpSpPr>
        <p:sp>
          <p:nvSpPr>
            <p:cNvPr id="371" name="Google Shape;371;p9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7754250" y="2924100"/>
            <a:ext cx="569450" cy="703275"/>
            <a:chOff x="5016675" y="1670375"/>
            <a:chExt cx="569450" cy="703275"/>
          </a:xfrm>
        </p:grpSpPr>
        <p:sp>
          <p:nvSpPr>
            <p:cNvPr id="379" name="Google Shape;379;p9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9"/>
          <p:cNvSpPr/>
          <p:nvPr/>
        </p:nvSpPr>
        <p:spPr>
          <a:xfrm>
            <a:off x="6269950" y="187291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"/>
          <p:cNvSpPr/>
          <p:nvPr/>
        </p:nvSpPr>
        <p:spPr>
          <a:xfrm>
            <a:off x="3626502" y="1893073"/>
            <a:ext cx="2145000" cy="1876800"/>
          </a:xfrm>
          <a:prstGeom prst="roundRect">
            <a:avLst>
              <a:gd name="adj" fmla="val 22932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3"/>
          <p:cNvSpPr/>
          <p:nvPr/>
        </p:nvSpPr>
        <p:spPr>
          <a:xfrm>
            <a:off x="3499502" y="2055348"/>
            <a:ext cx="2145000" cy="1876800"/>
          </a:xfrm>
          <a:prstGeom prst="roundRect">
            <a:avLst>
              <a:gd name="adj" fmla="val 229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/>
              <a:t>   協同教學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計畫與安排</a:t>
            </a:r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subTitle" idx="4294967295"/>
          </p:nvPr>
        </p:nvSpPr>
        <p:spPr>
          <a:xfrm>
            <a:off x="713100" y="1612425"/>
            <a:ext cx="238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" sz="2500" b="1">
                <a:latin typeface="Pangolin"/>
                <a:ea typeface="Pangolin"/>
                <a:cs typeface="Pangolin"/>
                <a:sym typeface="Pangolin"/>
              </a:rPr>
              <a:t>英語課程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00" name="Google Shape;400;p13"/>
          <p:cNvSpPr txBox="1">
            <a:spLocks noGrp="1"/>
          </p:cNvSpPr>
          <p:nvPr>
            <p:ph type="subTitle" idx="4294967295"/>
          </p:nvPr>
        </p:nvSpPr>
        <p:spPr>
          <a:xfrm>
            <a:off x="1413075" y="376987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" sz="2500" b="1">
                <a:latin typeface="Pangolin"/>
                <a:ea typeface="Pangolin"/>
                <a:cs typeface="Pangolin"/>
                <a:sym typeface="Pangolin"/>
              </a:rPr>
              <a:t>中師</a:t>
            </a:r>
            <a:endParaRPr sz="2500" b="1">
              <a:latin typeface="Pangolin"/>
              <a:ea typeface="Pangolin"/>
              <a:cs typeface="Pangolin"/>
              <a:sym typeface="Pango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4294967295"/>
          </p:nvPr>
        </p:nvSpPr>
        <p:spPr>
          <a:xfrm>
            <a:off x="5890250" y="1612425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" sz="2500" b="1">
                <a:latin typeface="Pangolin"/>
                <a:ea typeface="Pangolin"/>
                <a:cs typeface="Pangolin"/>
                <a:sym typeface="Pangolin"/>
              </a:rPr>
              <a:t>跨文化閱讀</a:t>
            </a: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3210044" y="1848705"/>
            <a:ext cx="572692" cy="57269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/>
          <p:nvPr/>
        </p:nvSpPr>
        <p:spPr>
          <a:xfrm>
            <a:off x="3210013" y="3565998"/>
            <a:ext cx="572692" cy="57281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/>
          <p:nvPr/>
        </p:nvSpPr>
        <p:spPr>
          <a:xfrm>
            <a:off x="5361300" y="1848685"/>
            <a:ext cx="572692" cy="57269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5361288" y="3565999"/>
            <a:ext cx="572692" cy="57281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6" name="Google Shape;406;p13"/>
          <p:cNvGrpSpPr/>
          <p:nvPr/>
        </p:nvGrpSpPr>
        <p:grpSpPr>
          <a:xfrm>
            <a:off x="6370335" y="264421"/>
            <a:ext cx="1759329" cy="1286465"/>
            <a:chOff x="3348925" y="3556225"/>
            <a:chExt cx="776300" cy="567650"/>
          </a:xfrm>
        </p:grpSpPr>
        <p:sp>
          <p:nvSpPr>
            <p:cNvPr id="407" name="Google Shape;407;p13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13"/>
          <p:cNvGrpSpPr/>
          <p:nvPr/>
        </p:nvGrpSpPr>
        <p:grpSpPr>
          <a:xfrm>
            <a:off x="3318338" y="3661588"/>
            <a:ext cx="356025" cy="381625"/>
            <a:chOff x="3943625" y="1931025"/>
            <a:chExt cx="356025" cy="381625"/>
          </a:xfrm>
        </p:grpSpPr>
        <p:sp>
          <p:nvSpPr>
            <p:cNvPr id="419" name="Google Shape;419;p13"/>
            <p:cNvSpPr/>
            <p:nvPr/>
          </p:nvSpPr>
          <p:spPr>
            <a:xfrm>
              <a:off x="3962675" y="1955725"/>
              <a:ext cx="319125" cy="339025"/>
            </a:xfrm>
            <a:custGeom>
              <a:avLst/>
              <a:gdLst/>
              <a:ahLst/>
              <a:cxnLst/>
              <a:rect l="l" t="t" r="r" b="b"/>
              <a:pathLst>
                <a:path w="12765" h="13561" extrusionOk="0">
                  <a:moveTo>
                    <a:pt x="4692" y="1"/>
                  </a:moveTo>
                  <a:cubicBezTo>
                    <a:pt x="4561" y="132"/>
                    <a:pt x="4621" y="298"/>
                    <a:pt x="4561" y="429"/>
                  </a:cubicBezTo>
                  <a:cubicBezTo>
                    <a:pt x="4371" y="941"/>
                    <a:pt x="4299" y="1465"/>
                    <a:pt x="4216" y="1977"/>
                  </a:cubicBezTo>
                  <a:cubicBezTo>
                    <a:pt x="4204" y="2060"/>
                    <a:pt x="4192" y="2144"/>
                    <a:pt x="4132" y="2179"/>
                  </a:cubicBezTo>
                  <a:cubicBezTo>
                    <a:pt x="3918" y="2310"/>
                    <a:pt x="3775" y="2501"/>
                    <a:pt x="3537" y="2608"/>
                  </a:cubicBezTo>
                  <a:cubicBezTo>
                    <a:pt x="3001" y="2834"/>
                    <a:pt x="2525" y="3156"/>
                    <a:pt x="2049" y="3465"/>
                  </a:cubicBezTo>
                  <a:cubicBezTo>
                    <a:pt x="1942" y="3549"/>
                    <a:pt x="1846" y="3632"/>
                    <a:pt x="1763" y="3727"/>
                  </a:cubicBezTo>
                  <a:cubicBezTo>
                    <a:pt x="1394" y="4203"/>
                    <a:pt x="1013" y="4656"/>
                    <a:pt x="787" y="5239"/>
                  </a:cubicBezTo>
                  <a:cubicBezTo>
                    <a:pt x="715" y="5430"/>
                    <a:pt x="596" y="5597"/>
                    <a:pt x="513" y="5775"/>
                  </a:cubicBezTo>
                  <a:cubicBezTo>
                    <a:pt x="430" y="6001"/>
                    <a:pt x="322" y="6228"/>
                    <a:pt x="263" y="6466"/>
                  </a:cubicBezTo>
                  <a:cubicBezTo>
                    <a:pt x="120" y="7073"/>
                    <a:pt x="1" y="7692"/>
                    <a:pt x="37" y="8335"/>
                  </a:cubicBezTo>
                  <a:cubicBezTo>
                    <a:pt x="60" y="8537"/>
                    <a:pt x="37" y="8740"/>
                    <a:pt x="37" y="8954"/>
                  </a:cubicBezTo>
                  <a:cubicBezTo>
                    <a:pt x="60" y="9907"/>
                    <a:pt x="418" y="10680"/>
                    <a:pt x="1168" y="11276"/>
                  </a:cubicBezTo>
                  <a:cubicBezTo>
                    <a:pt x="1311" y="11371"/>
                    <a:pt x="1453" y="11478"/>
                    <a:pt x="1573" y="11597"/>
                  </a:cubicBezTo>
                  <a:cubicBezTo>
                    <a:pt x="1882" y="11931"/>
                    <a:pt x="2263" y="12169"/>
                    <a:pt x="2656" y="12359"/>
                  </a:cubicBezTo>
                  <a:cubicBezTo>
                    <a:pt x="3061" y="12538"/>
                    <a:pt x="3489" y="12705"/>
                    <a:pt x="3882" y="12907"/>
                  </a:cubicBezTo>
                  <a:cubicBezTo>
                    <a:pt x="4323" y="13157"/>
                    <a:pt x="4799" y="13324"/>
                    <a:pt x="5287" y="13419"/>
                  </a:cubicBezTo>
                  <a:cubicBezTo>
                    <a:pt x="5502" y="13455"/>
                    <a:pt x="5704" y="13538"/>
                    <a:pt x="5930" y="13550"/>
                  </a:cubicBezTo>
                  <a:cubicBezTo>
                    <a:pt x="6168" y="13550"/>
                    <a:pt x="6406" y="13560"/>
                    <a:pt x="6645" y="13560"/>
                  </a:cubicBezTo>
                  <a:cubicBezTo>
                    <a:pt x="6978" y="13560"/>
                    <a:pt x="7311" y="13540"/>
                    <a:pt x="7645" y="13443"/>
                  </a:cubicBezTo>
                  <a:cubicBezTo>
                    <a:pt x="7930" y="13347"/>
                    <a:pt x="8240" y="13324"/>
                    <a:pt x="8502" y="13157"/>
                  </a:cubicBezTo>
                  <a:cubicBezTo>
                    <a:pt x="8585" y="13121"/>
                    <a:pt x="8669" y="13097"/>
                    <a:pt x="8740" y="13074"/>
                  </a:cubicBezTo>
                  <a:cubicBezTo>
                    <a:pt x="9062" y="13002"/>
                    <a:pt x="9335" y="12847"/>
                    <a:pt x="9597" y="12669"/>
                  </a:cubicBezTo>
                  <a:cubicBezTo>
                    <a:pt x="9847" y="12502"/>
                    <a:pt x="10097" y="12324"/>
                    <a:pt x="10347" y="12169"/>
                  </a:cubicBezTo>
                  <a:cubicBezTo>
                    <a:pt x="10633" y="11990"/>
                    <a:pt x="10883" y="11788"/>
                    <a:pt x="11062" y="11490"/>
                  </a:cubicBezTo>
                  <a:cubicBezTo>
                    <a:pt x="11109" y="11407"/>
                    <a:pt x="11205" y="11347"/>
                    <a:pt x="11264" y="11276"/>
                  </a:cubicBezTo>
                  <a:cubicBezTo>
                    <a:pt x="11383" y="11121"/>
                    <a:pt x="11514" y="10990"/>
                    <a:pt x="11598" y="10835"/>
                  </a:cubicBezTo>
                  <a:cubicBezTo>
                    <a:pt x="11895" y="10359"/>
                    <a:pt x="12193" y="9883"/>
                    <a:pt x="12479" y="9407"/>
                  </a:cubicBezTo>
                  <a:cubicBezTo>
                    <a:pt x="12610" y="9192"/>
                    <a:pt x="12693" y="8930"/>
                    <a:pt x="12693" y="8668"/>
                  </a:cubicBezTo>
                  <a:cubicBezTo>
                    <a:pt x="12693" y="8061"/>
                    <a:pt x="12705" y="7466"/>
                    <a:pt x="12705" y="6847"/>
                  </a:cubicBezTo>
                  <a:cubicBezTo>
                    <a:pt x="12764" y="6585"/>
                    <a:pt x="12753" y="6335"/>
                    <a:pt x="12633" y="6097"/>
                  </a:cubicBezTo>
                  <a:cubicBezTo>
                    <a:pt x="12574" y="5954"/>
                    <a:pt x="12562" y="5811"/>
                    <a:pt x="12526" y="5680"/>
                  </a:cubicBezTo>
                  <a:cubicBezTo>
                    <a:pt x="12502" y="5573"/>
                    <a:pt x="12502" y="5477"/>
                    <a:pt x="12455" y="5382"/>
                  </a:cubicBezTo>
                  <a:cubicBezTo>
                    <a:pt x="12348" y="5096"/>
                    <a:pt x="12229" y="4811"/>
                    <a:pt x="12110" y="4549"/>
                  </a:cubicBezTo>
                  <a:cubicBezTo>
                    <a:pt x="12086" y="4465"/>
                    <a:pt x="12038" y="4394"/>
                    <a:pt x="11979" y="4323"/>
                  </a:cubicBezTo>
                  <a:cubicBezTo>
                    <a:pt x="11681" y="3942"/>
                    <a:pt x="11383" y="3572"/>
                    <a:pt x="11038" y="3263"/>
                  </a:cubicBezTo>
                  <a:cubicBezTo>
                    <a:pt x="10871" y="3108"/>
                    <a:pt x="10728" y="2977"/>
                    <a:pt x="10514" y="2870"/>
                  </a:cubicBezTo>
                  <a:cubicBezTo>
                    <a:pt x="10395" y="2810"/>
                    <a:pt x="10264" y="2727"/>
                    <a:pt x="10181" y="2620"/>
                  </a:cubicBezTo>
                  <a:cubicBezTo>
                    <a:pt x="9978" y="2418"/>
                    <a:pt x="9728" y="2275"/>
                    <a:pt x="9478" y="2215"/>
                  </a:cubicBezTo>
                  <a:cubicBezTo>
                    <a:pt x="9121" y="2132"/>
                    <a:pt x="8776" y="2001"/>
                    <a:pt x="8407" y="1917"/>
                  </a:cubicBezTo>
                  <a:cubicBezTo>
                    <a:pt x="8160" y="1878"/>
                    <a:pt x="7915" y="1867"/>
                    <a:pt x="7671" y="1867"/>
                  </a:cubicBezTo>
                  <a:cubicBezTo>
                    <a:pt x="7373" y="1867"/>
                    <a:pt x="7077" y="1883"/>
                    <a:pt x="6778" y="1883"/>
                  </a:cubicBezTo>
                  <a:cubicBezTo>
                    <a:pt x="6729" y="1883"/>
                    <a:pt x="6681" y="1883"/>
                    <a:pt x="6633" y="1882"/>
                  </a:cubicBezTo>
                  <a:cubicBezTo>
                    <a:pt x="6573" y="1882"/>
                    <a:pt x="6526" y="1906"/>
                    <a:pt x="6466" y="1917"/>
                  </a:cubicBezTo>
                  <a:cubicBezTo>
                    <a:pt x="6352" y="1952"/>
                    <a:pt x="6251" y="1969"/>
                    <a:pt x="6159" y="1969"/>
                  </a:cubicBezTo>
                  <a:cubicBezTo>
                    <a:pt x="5867" y="1969"/>
                    <a:pt x="5677" y="1795"/>
                    <a:pt x="5514" y="1441"/>
                  </a:cubicBezTo>
                  <a:cubicBezTo>
                    <a:pt x="5287" y="953"/>
                    <a:pt x="5097" y="429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3943625" y="1931025"/>
              <a:ext cx="356025" cy="381625"/>
            </a:xfrm>
            <a:custGeom>
              <a:avLst/>
              <a:gdLst/>
              <a:ahLst/>
              <a:cxnLst/>
              <a:rect l="l" t="t" r="r" b="b"/>
              <a:pathLst>
                <a:path w="14241" h="15265" extrusionOk="0">
                  <a:moveTo>
                    <a:pt x="4359" y="2917"/>
                  </a:moveTo>
                  <a:cubicBezTo>
                    <a:pt x="4406" y="2584"/>
                    <a:pt x="4454" y="2274"/>
                    <a:pt x="4513" y="1965"/>
                  </a:cubicBezTo>
                  <a:cubicBezTo>
                    <a:pt x="4513" y="1917"/>
                    <a:pt x="4525" y="1870"/>
                    <a:pt x="4537" y="1822"/>
                  </a:cubicBezTo>
                  <a:cubicBezTo>
                    <a:pt x="4692" y="1346"/>
                    <a:pt x="4835" y="870"/>
                    <a:pt x="5002" y="393"/>
                  </a:cubicBezTo>
                  <a:cubicBezTo>
                    <a:pt x="5025" y="298"/>
                    <a:pt x="5121" y="203"/>
                    <a:pt x="5204" y="131"/>
                  </a:cubicBezTo>
                  <a:cubicBezTo>
                    <a:pt x="5359" y="12"/>
                    <a:pt x="5525" y="0"/>
                    <a:pt x="5680" y="96"/>
                  </a:cubicBezTo>
                  <a:cubicBezTo>
                    <a:pt x="5847" y="203"/>
                    <a:pt x="5978" y="334"/>
                    <a:pt x="6025" y="536"/>
                  </a:cubicBezTo>
                  <a:cubicBezTo>
                    <a:pt x="6085" y="739"/>
                    <a:pt x="6204" y="917"/>
                    <a:pt x="6359" y="1084"/>
                  </a:cubicBezTo>
                  <a:cubicBezTo>
                    <a:pt x="6442" y="1167"/>
                    <a:pt x="6490" y="1310"/>
                    <a:pt x="6537" y="1429"/>
                  </a:cubicBezTo>
                  <a:cubicBezTo>
                    <a:pt x="6633" y="1667"/>
                    <a:pt x="6740" y="1882"/>
                    <a:pt x="6859" y="2120"/>
                  </a:cubicBezTo>
                  <a:cubicBezTo>
                    <a:pt x="7502" y="2060"/>
                    <a:pt x="8109" y="2072"/>
                    <a:pt x="8740" y="2096"/>
                  </a:cubicBezTo>
                  <a:cubicBezTo>
                    <a:pt x="9193" y="2108"/>
                    <a:pt x="9645" y="2167"/>
                    <a:pt x="10074" y="2358"/>
                  </a:cubicBezTo>
                  <a:cubicBezTo>
                    <a:pt x="10300" y="2465"/>
                    <a:pt x="10550" y="2477"/>
                    <a:pt x="10764" y="2596"/>
                  </a:cubicBezTo>
                  <a:cubicBezTo>
                    <a:pt x="11002" y="2739"/>
                    <a:pt x="11240" y="2858"/>
                    <a:pt x="11431" y="3060"/>
                  </a:cubicBezTo>
                  <a:cubicBezTo>
                    <a:pt x="11490" y="3132"/>
                    <a:pt x="11574" y="3191"/>
                    <a:pt x="11669" y="3239"/>
                  </a:cubicBezTo>
                  <a:cubicBezTo>
                    <a:pt x="11907" y="3346"/>
                    <a:pt x="12098" y="3525"/>
                    <a:pt x="12276" y="3703"/>
                  </a:cubicBezTo>
                  <a:cubicBezTo>
                    <a:pt x="12657" y="4072"/>
                    <a:pt x="13003" y="4477"/>
                    <a:pt x="13336" y="4894"/>
                  </a:cubicBezTo>
                  <a:cubicBezTo>
                    <a:pt x="13348" y="4906"/>
                    <a:pt x="13372" y="4941"/>
                    <a:pt x="13372" y="4965"/>
                  </a:cubicBezTo>
                  <a:cubicBezTo>
                    <a:pt x="13610" y="5453"/>
                    <a:pt x="13872" y="5953"/>
                    <a:pt x="13991" y="6489"/>
                  </a:cubicBezTo>
                  <a:cubicBezTo>
                    <a:pt x="14015" y="6620"/>
                    <a:pt x="14026" y="6787"/>
                    <a:pt x="14086" y="6906"/>
                  </a:cubicBezTo>
                  <a:cubicBezTo>
                    <a:pt x="14205" y="7120"/>
                    <a:pt x="14229" y="7358"/>
                    <a:pt x="14229" y="7620"/>
                  </a:cubicBezTo>
                  <a:cubicBezTo>
                    <a:pt x="14229" y="8299"/>
                    <a:pt x="14229" y="9001"/>
                    <a:pt x="14241" y="9680"/>
                  </a:cubicBezTo>
                  <a:cubicBezTo>
                    <a:pt x="14241" y="10037"/>
                    <a:pt x="14146" y="10371"/>
                    <a:pt x="13991" y="10680"/>
                  </a:cubicBezTo>
                  <a:cubicBezTo>
                    <a:pt x="13645" y="11287"/>
                    <a:pt x="13300" y="11883"/>
                    <a:pt x="12883" y="12442"/>
                  </a:cubicBezTo>
                  <a:cubicBezTo>
                    <a:pt x="12657" y="12752"/>
                    <a:pt x="12395" y="13038"/>
                    <a:pt x="12145" y="13335"/>
                  </a:cubicBezTo>
                  <a:cubicBezTo>
                    <a:pt x="12062" y="13419"/>
                    <a:pt x="11979" y="13490"/>
                    <a:pt x="11883" y="13550"/>
                  </a:cubicBezTo>
                  <a:cubicBezTo>
                    <a:pt x="11502" y="13824"/>
                    <a:pt x="11109" y="14109"/>
                    <a:pt x="10717" y="14359"/>
                  </a:cubicBezTo>
                  <a:cubicBezTo>
                    <a:pt x="10431" y="14538"/>
                    <a:pt x="10145" y="14705"/>
                    <a:pt x="9824" y="14764"/>
                  </a:cubicBezTo>
                  <a:cubicBezTo>
                    <a:pt x="9740" y="14776"/>
                    <a:pt x="9669" y="14788"/>
                    <a:pt x="9609" y="14824"/>
                  </a:cubicBezTo>
                  <a:cubicBezTo>
                    <a:pt x="9228" y="15062"/>
                    <a:pt x="8764" y="15097"/>
                    <a:pt x="8335" y="15205"/>
                  </a:cubicBezTo>
                  <a:cubicBezTo>
                    <a:pt x="8192" y="15240"/>
                    <a:pt x="8050" y="15252"/>
                    <a:pt x="7895" y="15252"/>
                  </a:cubicBezTo>
                  <a:cubicBezTo>
                    <a:pt x="7502" y="15252"/>
                    <a:pt x="7097" y="15264"/>
                    <a:pt x="6692" y="15252"/>
                  </a:cubicBezTo>
                  <a:cubicBezTo>
                    <a:pt x="6454" y="15240"/>
                    <a:pt x="6216" y="15193"/>
                    <a:pt x="5966" y="15145"/>
                  </a:cubicBezTo>
                  <a:cubicBezTo>
                    <a:pt x="5383" y="15038"/>
                    <a:pt x="4823" y="14859"/>
                    <a:pt x="4299" y="14562"/>
                  </a:cubicBezTo>
                  <a:cubicBezTo>
                    <a:pt x="4120" y="14466"/>
                    <a:pt x="3906" y="14383"/>
                    <a:pt x="3704" y="14300"/>
                  </a:cubicBezTo>
                  <a:cubicBezTo>
                    <a:pt x="3180" y="14074"/>
                    <a:pt x="2680" y="13824"/>
                    <a:pt x="2239" y="13478"/>
                  </a:cubicBezTo>
                  <a:cubicBezTo>
                    <a:pt x="1906" y="13192"/>
                    <a:pt x="1561" y="12919"/>
                    <a:pt x="1227" y="12621"/>
                  </a:cubicBezTo>
                  <a:cubicBezTo>
                    <a:pt x="430" y="11883"/>
                    <a:pt x="72" y="10954"/>
                    <a:pt x="60" y="9883"/>
                  </a:cubicBezTo>
                  <a:cubicBezTo>
                    <a:pt x="60" y="9716"/>
                    <a:pt x="72" y="9561"/>
                    <a:pt x="60" y="9406"/>
                  </a:cubicBezTo>
                  <a:cubicBezTo>
                    <a:pt x="1" y="8597"/>
                    <a:pt x="156" y="7823"/>
                    <a:pt x="358" y="7061"/>
                  </a:cubicBezTo>
                  <a:cubicBezTo>
                    <a:pt x="394" y="6906"/>
                    <a:pt x="453" y="6739"/>
                    <a:pt x="537" y="6573"/>
                  </a:cubicBezTo>
                  <a:cubicBezTo>
                    <a:pt x="751" y="6108"/>
                    <a:pt x="989" y="5632"/>
                    <a:pt x="1227" y="5191"/>
                  </a:cubicBezTo>
                  <a:cubicBezTo>
                    <a:pt x="1323" y="5025"/>
                    <a:pt x="1442" y="4882"/>
                    <a:pt x="1561" y="4727"/>
                  </a:cubicBezTo>
                  <a:cubicBezTo>
                    <a:pt x="1644" y="4608"/>
                    <a:pt x="1751" y="4525"/>
                    <a:pt x="1823" y="4406"/>
                  </a:cubicBezTo>
                  <a:cubicBezTo>
                    <a:pt x="2001" y="4132"/>
                    <a:pt x="2239" y="3929"/>
                    <a:pt x="2525" y="3763"/>
                  </a:cubicBezTo>
                  <a:cubicBezTo>
                    <a:pt x="3049" y="3465"/>
                    <a:pt x="3573" y="3156"/>
                    <a:pt x="4144" y="2977"/>
                  </a:cubicBezTo>
                  <a:cubicBezTo>
                    <a:pt x="4240" y="2965"/>
                    <a:pt x="4299" y="2941"/>
                    <a:pt x="4359" y="2917"/>
                  </a:cubicBezTo>
                  <a:close/>
                  <a:moveTo>
                    <a:pt x="5454" y="1012"/>
                  </a:moveTo>
                  <a:cubicBezTo>
                    <a:pt x="5323" y="1143"/>
                    <a:pt x="5383" y="1310"/>
                    <a:pt x="5323" y="1441"/>
                  </a:cubicBezTo>
                  <a:cubicBezTo>
                    <a:pt x="5133" y="1941"/>
                    <a:pt x="5061" y="2465"/>
                    <a:pt x="4978" y="2989"/>
                  </a:cubicBezTo>
                  <a:cubicBezTo>
                    <a:pt x="4966" y="3060"/>
                    <a:pt x="4954" y="3144"/>
                    <a:pt x="4894" y="3179"/>
                  </a:cubicBezTo>
                  <a:cubicBezTo>
                    <a:pt x="4680" y="3310"/>
                    <a:pt x="4537" y="3501"/>
                    <a:pt x="4299" y="3608"/>
                  </a:cubicBezTo>
                  <a:cubicBezTo>
                    <a:pt x="3763" y="3834"/>
                    <a:pt x="3287" y="4156"/>
                    <a:pt x="2811" y="4477"/>
                  </a:cubicBezTo>
                  <a:cubicBezTo>
                    <a:pt x="2704" y="4549"/>
                    <a:pt x="2608" y="4632"/>
                    <a:pt x="2525" y="4727"/>
                  </a:cubicBezTo>
                  <a:cubicBezTo>
                    <a:pt x="2156" y="5203"/>
                    <a:pt x="1775" y="5668"/>
                    <a:pt x="1549" y="6239"/>
                  </a:cubicBezTo>
                  <a:cubicBezTo>
                    <a:pt x="1477" y="6442"/>
                    <a:pt x="1358" y="6596"/>
                    <a:pt x="1275" y="6775"/>
                  </a:cubicBezTo>
                  <a:cubicBezTo>
                    <a:pt x="1192" y="7001"/>
                    <a:pt x="1084" y="7227"/>
                    <a:pt x="1025" y="7466"/>
                  </a:cubicBezTo>
                  <a:cubicBezTo>
                    <a:pt x="882" y="8073"/>
                    <a:pt x="763" y="8704"/>
                    <a:pt x="799" y="9347"/>
                  </a:cubicBezTo>
                  <a:cubicBezTo>
                    <a:pt x="822" y="9537"/>
                    <a:pt x="799" y="9740"/>
                    <a:pt x="799" y="9954"/>
                  </a:cubicBezTo>
                  <a:cubicBezTo>
                    <a:pt x="822" y="10906"/>
                    <a:pt x="1180" y="11680"/>
                    <a:pt x="1930" y="12276"/>
                  </a:cubicBezTo>
                  <a:cubicBezTo>
                    <a:pt x="2073" y="12383"/>
                    <a:pt x="2215" y="12478"/>
                    <a:pt x="2335" y="12597"/>
                  </a:cubicBezTo>
                  <a:cubicBezTo>
                    <a:pt x="2644" y="12931"/>
                    <a:pt x="3025" y="13169"/>
                    <a:pt x="3418" y="13359"/>
                  </a:cubicBezTo>
                  <a:cubicBezTo>
                    <a:pt x="3823" y="13538"/>
                    <a:pt x="4251" y="13704"/>
                    <a:pt x="4644" y="13907"/>
                  </a:cubicBezTo>
                  <a:cubicBezTo>
                    <a:pt x="5085" y="14169"/>
                    <a:pt x="5561" y="14324"/>
                    <a:pt x="6049" y="14419"/>
                  </a:cubicBezTo>
                  <a:cubicBezTo>
                    <a:pt x="6264" y="14466"/>
                    <a:pt x="6466" y="14538"/>
                    <a:pt x="6692" y="14550"/>
                  </a:cubicBezTo>
                  <a:cubicBezTo>
                    <a:pt x="7264" y="14550"/>
                    <a:pt x="7835" y="14609"/>
                    <a:pt x="8407" y="14443"/>
                  </a:cubicBezTo>
                  <a:cubicBezTo>
                    <a:pt x="8692" y="14359"/>
                    <a:pt x="9002" y="14324"/>
                    <a:pt x="9264" y="14169"/>
                  </a:cubicBezTo>
                  <a:cubicBezTo>
                    <a:pt x="9347" y="14121"/>
                    <a:pt x="9431" y="14109"/>
                    <a:pt x="9502" y="14074"/>
                  </a:cubicBezTo>
                  <a:cubicBezTo>
                    <a:pt x="9824" y="14002"/>
                    <a:pt x="10097" y="13847"/>
                    <a:pt x="10359" y="13669"/>
                  </a:cubicBezTo>
                  <a:cubicBezTo>
                    <a:pt x="10609" y="13514"/>
                    <a:pt x="10859" y="13335"/>
                    <a:pt x="11109" y="13169"/>
                  </a:cubicBezTo>
                  <a:cubicBezTo>
                    <a:pt x="11395" y="12990"/>
                    <a:pt x="11645" y="12800"/>
                    <a:pt x="11824" y="12502"/>
                  </a:cubicBezTo>
                  <a:cubicBezTo>
                    <a:pt x="11871" y="12407"/>
                    <a:pt x="11967" y="12347"/>
                    <a:pt x="12026" y="12276"/>
                  </a:cubicBezTo>
                  <a:cubicBezTo>
                    <a:pt x="12145" y="12121"/>
                    <a:pt x="12276" y="11990"/>
                    <a:pt x="12360" y="11847"/>
                  </a:cubicBezTo>
                  <a:cubicBezTo>
                    <a:pt x="12657" y="11371"/>
                    <a:pt x="12955" y="10895"/>
                    <a:pt x="13241" y="10418"/>
                  </a:cubicBezTo>
                  <a:cubicBezTo>
                    <a:pt x="13372" y="10192"/>
                    <a:pt x="13455" y="9942"/>
                    <a:pt x="13455" y="9668"/>
                  </a:cubicBezTo>
                  <a:cubicBezTo>
                    <a:pt x="13455" y="9061"/>
                    <a:pt x="13467" y="8466"/>
                    <a:pt x="13467" y="7858"/>
                  </a:cubicBezTo>
                  <a:cubicBezTo>
                    <a:pt x="13467" y="7585"/>
                    <a:pt x="13455" y="7335"/>
                    <a:pt x="13348" y="7096"/>
                  </a:cubicBezTo>
                  <a:cubicBezTo>
                    <a:pt x="13288" y="6966"/>
                    <a:pt x="13276" y="6811"/>
                    <a:pt x="13241" y="6680"/>
                  </a:cubicBezTo>
                  <a:cubicBezTo>
                    <a:pt x="13217" y="6573"/>
                    <a:pt x="13217" y="6489"/>
                    <a:pt x="13169" y="6382"/>
                  </a:cubicBezTo>
                  <a:cubicBezTo>
                    <a:pt x="13062" y="6096"/>
                    <a:pt x="12943" y="5811"/>
                    <a:pt x="12824" y="5549"/>
                  </a:cubicBezTo>
                  <a:cubicBezTo>
                    <a:pt x="12800" y="5477"/>
                    <a:pt x="12753" y="5394"/>
                    <a:pt x="12693" y="5322"/>
                  </a:cubicBezTo>
                  <a:cubicBezTo>
                    <a:pt x="12395" y="4953"/>
                    <a:pt x="12098" y="4584"/>
                    <a:pt x="11752" y="4263"/>
                  </a:cubicBezTo>
                  <a:cubicBezTo>
                    <a:pt x="11586" y="4120"/>
                    <a:pt x="11443" y="3989"/>
                    <a:pt x="11229" y="3882"/>
                  </a:cubicBezTo>
                  <a:cubicBezTo>
                    <a:pt x="11109" y="3822"/>
                    <a:pt x="10978" y="3727"/>
                    <a:pt x="10895" y="3620"/>
                  </a:cubicBezTo>
                  <a:cubicBezTo>
                    <a:pt x="10693" y="3417"/>
                    <a:pt x="10443" y="3286"/>
                    <a:pt x="10193" y="3227"/>
                  </a:cubicBezTo>
                  <a:cubicBezTo>
                    <a:pt x="9835" y="3132"/>
                    <a:pt x="9490" y="3001"/>
                    <a:pt x="9121" y="2929"/>
                  </a:cubicBezTo>
                  <a:cubicBezTo>
                    <a:pt x="8526" y="2822"/>
                    <a:pt x="7942" y="2894"/>
                    <a:pt x="7347" y="2882"/>
                  </a:cubicBezTo>
                  <a:cubicBezTo>
                    <a:pt x="7288" y="2882"/>
                    <a:pt x="7240" y="2905"/>
                    <a:pt x="7180" y="2929"/>
                  </a:cubicBezTo>
                  <a:cubicBezTo>
                    <a:pt x="6704" y="3060"/>
                    <a:pt x="6442" y="2905"/>
                    <a:pt x="6228" y="2453"/>
                  </a:cubicBezTo>
                  <a:cubicBezTo>
                    <a:pt x="6049" y="1941"/>
                    <a:pt x="5859" y="1441"/>
                    <a:pt x="5454" y="1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074300" y="2056625"/>
              <a:ext cx="106600" cy="160775"/>
            </a:xfrm>
            <a:custGeom>
              <a:avLst/>
              <a:gdLst/>
              <a:ahLst/>
              <a:cxnLst/>
              <a:rect l="l" t="t" r="r" b="b"/>
              <a:pathLst>
                <a:path w="4264" h="6431" extrusionOk="0">
                  <a:moveTo>
                    <a:pt x="2930" y="4239"/>
                  </a:moveTo>
                  <a:cubicBezTo>
                    <a:pt x="2573" y="4394"/>
                    <a:pt x="2215" y="4323"/>
                    <a:pt x="1870" y="4347"/>
                  </a:cubicBezTo>
                  <a:cubicBezTo>
                    <a:pt x="1549" y="4382"/>
                    <a:pt x="1215" y="4418"/>
                    <a:pt x="906" y="4454"/>
                  </a:cubicBezTo>
                  <a:cubicBezTo>
                    <a:pt x="894" y="4466"/>
                    <a:pt x="870" y="4478"/>
                    <a:pt x="870" y="4501"/>
                  </a:cubicBezTo>
                  <a:cubicBezTo>
                    <a:pt x="810" y="4942"/>
                    <a:pt x="775" y="5371"/>
                    <a:pt x="715" y="5823"/>
                  </a:cubicBezTo>
                  <a:cubicBezTo>
                    <a:pt x="691" y="5942"/>
                    <a:pt x="691" y="6061"/>
                    <a:pt x="668" y="6168"/>
                  </a:cubicBezTo>
                  <a:cubicBezTo>
                    <a:pt x="620" y="6323"/>
                    <a:pt x="489" y="6430"/>
                    <a:pt x="358" y="6418"/>
                  </a:cubicBezTo>
                  <a:cubicBezTo>
                    <a:pt x="203" y="6394"/>
                    <a:pt x="132" y="6311"/>
                    <a:pt x="84" y="6180"/>
                  </a:cubicBezTo>
                  <a:cubicBezTo>
                    <a:pt x="13" y="5918"/>
                    <a:pt x="1" y="5656"/>
                    <a:pt x="60" y="5406"/>
                  </a:cubicBezTo>
                  <a:cubicBezTo>
                    <a:pt x="120" y="5144"/>
                    <a:pt x="144" y="4894"/>
                    <a:pt x="132" y="4632"/>
                  </a:cubicBezTo>
                  <a:cubicBezTo>
                    <a:pt x="132" y="4573"/>
                    <a:pt x="132" y="4513"/>
                    <a:pt x="144" y="4454"/>
                  </a:cubicBezTo>
                  <a:cubicBezTo>
                    <a:pt x="298" y="3727"/>
                    <a:pt x="394" y="2977"/>
                    <a:pt x="656" y="2263"/>
                  </a:cubicBezTo>
                  <a:cubicBezTo>
                    <a:pt x="715" y="2084"/>
                    <a:pt x="751" y="1906"/>
                    <a:pt x="810" y="1727"/>
                  </a:cubicBezTo>
                  <a:cubicBezTo>
                    <a:pt x="953" y="1275"/>
                    <a:pt x="1072" y="846"/>
                    <a:pt x="1203" y="406"/>
                  </a:cubicBezTo>
                  <a:cubicBezTo>
                    <a:pt x="1227" y="298"/>
                    <a:pt x="1322" y="203"/>
                    <a:pt x="1406" y="132"/>
                  </a:cubicBezTo>
                  <a:cubicBezTo>
                    <a:pt x="1549" y="13"/>
                    <a:pt x="1703" y="1"/>
                    <a:pt x="1846" y="132"/>
                  </a:cubicBezTo>
                  <a:cubicBezTo>
                    <a:pt x="1965" y="239"/>
                    <a:pt x="2061" y="358"/>
                    <a:pt x="2156" y="489"/>
                  </a:cubicBezTo>
                  <a:cubicBezTo>
                    <a:pt x="2287" y="679"/>
                    <a:pt x="2418" y="858"/>
                    <a:pt x="2525" y="1072"/>
                  </a:cubicBezTo>
                  <a:cubicBezTo>
                    <a:pt x="2942" y="1858"/>
                    <a:pt x="3346" y="2668"/>
                    <a:pt x="3656" y="3501"/>
                  </a:cubicBezTo>
                  <a:cubicBezTo>
                    <a:pt x="3704" y="3620"/>
                    <a:pt x="3716" y="3751"/>
                    <a:pt x="3763" y="3870"/>
                  </a:cubicBezTo>
                  <a:cubicBezTo>
                    <a:pt x="3811" y="4013"/>
                    <a:pt x="3846" y="4180"/>
                    <a:pt x="3906" y="4311"/>
                  </a:cubicBezTo>
                  <a:cubicBezTo>
                    <a:pt x="4049" y="4585"/>
                    <a:pt x="4120" y="4847"/>
                    <a:pt x="4180" y="5132"/>
                  </a:cubicBezTo>
                  <a:cubicBezTo>
                    <a:pt x="4192" y="5240"/>
                    <a:pt x="4227" y="5323"/>
                    <a:pt x="4239" y="5430"/>
                  </a:cubicBezTo>
                  <a:cubicBezTo>
                    <a:pt x="4251" y="5525"/>
                    <a:pt x="4263" y="5597"/>
                    <a:pt x="4263" y="5680"/>
                  </a:cubicBezTo>
                  <a:cubicBezTo>
                    <a:pt x="4263" y="5906"/>
                    <a:pt x="4132" y="6073"/>
                    <a:pt x="3930" y="6121"/>
                  </a:cubicBezTo>
                  <a:cubicBezTo>
                    <a:pt x="3727" y="6156"/>
                    <a:pt x="3549" y="6073"/>
                    <a:pt x="3465" y="5882"/>
                  </a:cubicBezTo>
                  <a:cubicBezTo>
                    <a:pt x="3406" y="5728"/>
                    <a:pt x="3335" y="5585"/>
                    <a:pt x="3311" y="5430"/>
                  </a:cubicBezTo>
                  <a:cubicBezTo>
                    <a:pt x="3287" y="5013"/>
                    <a:pt x="3108" y="4656"/>
                    <a:pt x="2930" y="4239"/>
                  </a:cubicBezTo>
                  <a:close/>
                  <a:moveTo>
                    <a:pt x="2692" y="3346"/>
                  </a:moveTo>
                  <a:cubicBezTo>
                    <a:pt x="2453" y="2680"/>
                    <a:pt x="2108" y="2025"/>
                    <a:pt x="1763" y="1382"/>
                  </a:cubicBezTo>
                  <a:cubicBezTo>
                    <a:pt x="1751" y="1346"/>
                    <a:pt x="1691" y="1322"/>
                    <a:pt x="1632" y="1263"/>
                  </a:cubicBezTo>
                  <a:cubicBezTo>
                    <a:pt x="1453" y="1894"/>
                    <a:pt x="1287" y="2489"/>
                    <a:pt x="1144" y="3085"/>
                  </a:cubicBezTo>
                  <a:cubicBezTo>
                    <a:pt x="1108" y="3192"/>
                    <a:pt x="1084" y="3311"/>
                    <a:pt x="1084" y="3430"/>
                  </a:cubicBezTo>
                  <a:cubicBezTo>
                    <a:pt x="1060" y="3501"/>
                    <a:pt x="1084" y="3585"/>
                    <a:pt x="1096" y="3644"/>
                  </a:cubicBezTo>
                  <a:cubicBezTo>
                    <a:pt x="1156" y="3668"/>
                    <a:pt x="1179" y="3668"/>
                    <a:pt x="1215" y="3668"/>
                  </a:cubicBezTo>
                  <a:cubicBezTo>
                    <a:pt x="1596" y="3585"/>
                    <a:pt x="2001" y="3513"/>
                    <a:pt x="2406" y="3513"/>
                  </a:cubicBezTo>
                  <a:cubicBezTo>
                    <a:pt x="2501" y="3513"/>
                    <a:pt x="2596" y="3466"/>
                    <a:pt x="2692" y="3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13"/>
          <p:cNvGrpSpPr/>
          <p:nvPr/>
        </p:nvGrpSpPr>
        <p:grpSpPr>
          <a:xfrm rot="-900009">
            <a:off x="5471536" y="2003448"/>
            <a:ext cx="391312" cy="263166"/>
            <a:chOff x="6429375" y="2405775"/>
            <a:chExt cx="528050" cy="355125"/>
          </a:xfrm>
        </p:grpSpPr>
        <p:sp>
          <p:nvSpPr>
            <p:cNvPr id="423" name="Google Shape;423;p1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3"/>
          <p:cNvGrpSpPr/>
          <p:nvPr/>
        </p:nvGrpSpPr>
        <p:grpSpPr>
          <a:xfrm>
            <a:off x="5489475" y="3680938"/>
            <a:ext cx="355425" cy="342925"/>
            <a:chOff x="5845950" y="2548050"/>
            <a:chExt cx="355425" cy="342925"/>
          </a:xfrm>
        </p:grpSpPr>
        <p:sp>
          <p:nvSpPr>
            <p:cNvPr id="431" name="Google Shape;431;p13"/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13"/>
          <p:cNvGrpSpPr/>
          <p:nvPr/>
        </p:nvGrpSpPr>
        <p:grpSpPr>
          <a:xfrm>
            <a:off x="3293650" y="1962700"/>
            <a:ext cx="405425" cy="344700"/>
            <a:chOff x="1168000" y="1750950"/>
            <a:chExt cx="405425" cy="344700"/>
          </a:xfrm>
        </p:grpSpPr>
        <p:sp>
          <p:nvSpPr>
            <p:cNvPr id="435" name="Google Shape;435;p1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13"/>
          <p:cNvSpPr txBox="1">
            <a:spLocks noGrp="1"/>
          </p:cNvSpPr>
          <p:nvPr>
            <p:ph type="subTitle" idx="4294967295"/>
          </p:nvPr>
        </p:nvSpPr>
        <p:spPr>
          <a:xfrm>
            <a:off x="5644500" y="3678713"/>
            <a:ext cx="2286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" sz="2500" b="1">
                <a:latin typeface="Pangolin"/>
                <a:ea typeface="Pangolin"/>
                <a:cs typeface="Pangolin"/>
                <a:sym typeface="Pangolin"/>
              </a:rPr>
              <a:t>     外師</a:t>
            </a:r>
            <a:endParaRPr sz="2500" b="1">
              <a:latin typeface="Pangolin"/>
              <a:ea typeface="Pangolin"/>
              <a:cs typeface="Pangolin"/>
              <a:sym typeface="Pango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endParaRPr sz="2500" b="1" i="0" u="none" strike="noStrike" cap="non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8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51" name="Google Shape;451;p8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52" name="Google Shape;452;p8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" name="Google Shape;459;p8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家長協助事項</a:t>
            </a:r>
            <a:endParaRPr/>
          </a:p>
        </p:txBody>
      </p:sp>
      <p:sp>
        <p:nvSpPr>
          <p:cNvPr id="461" name="Google Shape;461;p8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62" name="Google Shape;462;p8"/>
          <p:cNvSpPr txBox="1">
            <a:spLocks noGrp="1"/>
          </p:cNvSpPr>
          <p:nvPr>
            <p:ph type="subTitle" idx="1"/>
          </p:nvPr>
        </p:nvSpPr>
        <p:spPr>
          <a:xfrm>
            <a:off x="5914575" y="1030025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掌握學習進度</a:t>
            </a:r>
            <a:endParaRPr sz="24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預習+複習</a:t>
            </a:r>
            <a:endParaRPr/>
          </a:p>
        </p:txBody>
      </p:sp>
      <p:sp>
        <p:nvSpPr>
          <p:cNvPr id="463" name="Google Shape;463;p8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64" name="Google Shape;464;p8"/>
          <p:cNvSpPr txBox="1">
            <a:spLocks noGrp="1"/>
          </p:cNvSpPr>
          <p:nvPr>
            <p:ph type="subTitle" idx="5"/>
          </p:nvPr>
        </p:nvSpPr>
        <p:spPr>
          <a:xfrm>
            <a:off x="6007925" y="2525638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陪伴與共讀</a:t>
            </a:r>
            <a:endParaRPr sz="24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播放CD</a:t>
            </a:r>
            <a:endParaRPr/>
          </a:p>
        </p:txBody>
      </p:sp>
      <p:sp>
        <p:nvSpPr>
          <p:cNvPr id="465" name="Google Shape;465;p8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6" name="Google Shape;466;p8"/>
          <p:cNvSpPr txBox="1">
            <a:spLocks noGrp="1"/>
          </p:cNvSpPr>
          <p:nvPr>
            <p:ph type="subTitle" idx="8"/>
          </p:nvPr>
        </p:nvSpPr>
        <p:spPr>
          <a:xfrm>
            <a:off x="6007925" y="4021263"/>
            <a:ext cx="2423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鼓勵與負責</a:t>
            </a:r>
            <a:endParaRPr sz="2400" b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作業／測驗</a:t>
            </a:r>
            <a:endParaRPr/>
          </a:p>
        </p:txBody>
      </p:sp>
      <p:pic>
        <p:nvPicPr>
          <p:cNvPr id="467" name="Google Shape;4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100" y="1636325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68" name="Google Shape;468;p8"/>
          <p:cNvGrpSpPr/>
          <p:nvPr/>
        </p:nvGrpSpPr>
        <p:grpSpPr>
          <a:xfrm>
            <a:off x="2132114" y="1480922"/>
            <a:ext cx="1196349" cy="1006757"/>
            <a:chOff x="6075750" y="3009125"/>
            <a:chExt cx="550400" cy="463175"/>
          </a:xfrm>
        </p:grpSpPr>
        <p:sp>
          <p:nvSpPr>
            <p:cNvPr id="469" name="Google Shape;469;p8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8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7"/>
          <p:cNvGrpSpPr/>
          <p:nvPr/>
        </p:nvGrpSpPr>
        <p:grpSpPr>
          <a:xfrm>
            <a:off x="782979" y="1459739"/>
            <a:ext cx="3481180" cy="2530744"/>
            <a:chOff x="1540431" y="826002"/>
            <a:chExt cx="6258863" cy="3378831"/>
          </a:xfrm>
        </p:grpSpPr>
        <p:sp>
          <p:nvSpPr>
            <p:cNvPr id="483" name="Google Shape;483;p7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7"/>
          <p:cNvGrpSpPr/>
          <p:nvPr/>
        </p:nvGrpSpPr>
        <p:grpSpPr>
          <a:xfrm>
            <a:off x="4920048" y="1520816"/>
            <a:ext cx="3416199" cy="2565660"/>
            <a:chOff x="1424321" y="907548"/>
            <a:chExt cx="6142033" cy="3425448"/>
          </a:xfrm>
        </p:grpSpPr>
        <p:sp>
          <p:nvSpPr>
            <p:cNvPr id="486" name="Google Shape;486;p7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7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7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91" name="Google Shape;491;p7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7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97" name="Google Shape;497;p7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7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聯絡方式</a:t>
            </a:r>
            <a:endParaRPr/>
          </a:p>
        </p:txBody>
      </p:sp>
      <p:sp>
        <p:nvSpPr>
          <p:cNvPr id="505" name="Google Shape;505;p7"/>
          <p:cNvSpPr txBox="1">
            <a:spLocks noGrp="1"/>
          </p:cNvSpPr>
          <p:nvPr>
            <p:ph type="subTitle" idx="1"/>
          </p:nvPr>
        </p:nvSpPr>
        <p:spPr>
          <a:xfrm>
            <a:off x="1049725" y="1833734"/>
            <a:ext cx="28806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300"/>
              <a:t>聯絡簿</a:t>
            </a:r>
            <a:endParaRPr sz="4300"/>
          </a:p>
        </p:txBody>
      </p:sp>
      <p:sp>
        <p:nvSpPr>
          <p:cNvPr id="506" name="Google Shape;506;p7"/>
          <p:cNvSpPr txBox="1">
            <a:spLocks noGrp="1"/>
          </p:cNvSpPr>
          <p:nvPr>
            <p:ph type="subTitle" idx="3"/>
          </p:nvPr>
        </p:nvSpPr>
        <p:spPr>
          <a:xfrm>
            <a:off x="5286225" y="2018536"/>
            <a:ext cx="2808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300"/>
              <a:t>分機</a:t>
            </a:r>
            <a:endParaRPr sz="4300"/>
          </a:p>
        </p:txBody>
      </p:sp>
      <p:sp>
        <p:nvSpPr>
          <p:cNvPr id="507" name="Google Shape;507;p7"/>
          <p:cNvSpPr txBox="1">
            <a:spLocks noGrp="1"/>
          </p:cNvSpPr>
          <p:nvPr>
            <p:ph type="subTitle" idx="4"/>
          </p:nvPr>
        </p:nvSpPr>
        <p:spPr>
          <a:xfrm>
            <a:off x="5286675" y="2306717"/>
            <a:ext cx="280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3000"/>
              <a:t>2596-5407 #818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"/>
          <p:cNvSpPr txBox="1">
            <a:spLocks noGrp="1"/>
          </p:cNvSpPr>
          <p:nvPr>
            <p:ph type="title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/>
              <a:t>Thank You.</a:t>
            </a:r>
            <a:endParaRPr sz="7200"/>
          </a:p>
        </p:txBody>
      </p:sp>
      <p:sp>
        <p:nvSpPr>
          <p:cNvPr id="513" name="Google Shape;513;p22"/>
          <p:cNvSpPr/>
          <p:nvPr/>
        </p:nvSpPr>
        <p:spPr>
          <a:xfrm>
            <a:off x="4097785" y="239402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22"/>
          <p:cNvGrpSpPr/>
          <p:nvPr/>
        </p:nvGrpSpPr>
        <p:grpSpPr>
          <a:xfrm rot="-899897">
            <a:off x="4214919" y="2627142"/>
            <a:ext cx="717017" cy="482209"/>
            <a:chOff x="6429375" y="2405775"/>
            <a:chExt cx="528050" cy="355125"/>
          </a:xfrm>
        </p:grpSpPr>
        <p:sp>
          <p:nvSpPr>
            <p:cNvPr id="515" name="Google Shape;515;p22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如螢幕大小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Pangolin</vt:lpstr>
      <vt:lpstr>Arial</vt:lpstr>
      <vt:lpstr>Baloo 2</vt:lpstr>
      <vt:lpstr>English Vocabulary Workshop by Slidesgo</vt:lpstr>
      <vt:lpstr>Grade 6   ENGLISH               </vt:lpstr>
      <vt:lpstr>Follow Me 9</vt:lpstr>
      <vt:lpstr>TABLE OF CONTENTS</vt:lpstr>
      <vt:lpstr>評量方式</vt:lpstr>
      <vt:lpstr>計畫與安排</vt:lpstr>
      <vt:lpstr>家長協助事項</vt:lpstr>
      <vt:lpstr>聯絡方式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6   ENGLISH               </dc:title>
  <dc:creator>User</dc:creator>
  <cp:lastModifiedBy>BKY</cp:lastModifiedBy>
  <cp:revision>1</cp:revision>
  <dcterms:modified xsi:type="dcterms:W3CDTF">2021-09-03T00:32:03Z</dcterms:modified>
</cp:coreProperties>
</file>